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64.jpg" ContentType="image/pn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99" r:id="rId5"/>
    <p:sldId id="30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69" r:id="rId19"/>
    <p:sldId id="270" r:id="rId20"/>
    <p:sldId id="271" r:id="rId21"/>
    <p:sldId id="297" r:id="rId22"/>
    <p:sldId id="298" r:id="rId23"/>
    <p:sldId id="301" r:id="rId24"/>
    <p:sldId id="302" r:id="rId25"/>
    <p:sldId id="306" r:id="rId26"/>
    <p:sldId id="307" r:id="rId27"/>
    <p:sldId id="274" r:id="rId28"/>
    <p:sldId id="275" r:id="rId29"/>
    <p:sldId id="278" r:id="rId30"/>
    <p:sldId id="308" r:id="rId31"/>
    <p:sldId id="279" r:id="rId32"/>
    <p:sldId id="305" r:id="rId33"/>
    <p:sldId id="282" r:id="rId34"/>
    <p:sldId id="283" r:id="rId35"/>
    <p:sldId id="284" r:id="rId36"/>
    <p:sldId id="303" r:id="rId37"/>
    <p:sldId id="286" r:id="rId38"/>
    <p:sldId id="287" r:id="rId39"/>
    <p:sldId id="288" r:id="rId40"/>
    <p:sldId id="289" r:id="rId41"/>
    <p:sldId id="290" r:id="rId42"/>
    <p:sldId id="296" r:id="rId43"/>
    <p:sldId id="291" r:id="rId44"/>
  </p:sldIdLst>
  <p:sldSz cx="9144000" cy="5143500" type="screen16x9"/>
  <p:notesSz cx="6797675" cy="9926638"/>
  <p:embeddedFontLst>
    <p:embeddedFont>
      <p:font typeface="微軟正黑體" panose="020B0604030504040204" pitchFamily="34" charset="-120"/>
      <p:regular r:id="rId47"/>
      <p:bold r:id="rId48"/>
    </p:embeddedFont>
    <p:embeddedFont>
      <p:font typeface="Permanent Marker" panose="02020500000000000000" charset="0"/>
      <p:regular r:id="rId49"/>
    </p:embeddedFont>
    <p:embeddedFont>
      <p:font typeface="Lato" panose="02020500000000000000" charset="0"/>
      <p:regular r:id="rId50"/>
      <p:bold r:id="rId51"/>
      <p:italic r:id="rId52"/>
      <p:boldItalic r:id="rId53"/>
    </p:embeddedFont>
    <p:embeddedFont>
      <p:font typeface="Comfortaa" panose="02020500000000000000" charset="0"/>
      <p:regular r:id="rId54"/>
      <p:bold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F45A96-AA7B-44AB-AE6D-78A3B41F4DD6}">
  <a:tblStyle styleId="{2AF45A96-AA7B-44AB-AE6D-78A3B41F4D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5" autoAdjust="0"/>
    <p:restoredTop sz="77183" autoAdjust="0"/>
  </p:normalViewPr>
  <p:slideViewPr>
    <p:cSldViewPr snapToGrid="0">
      <p:cViewPr varScale="1">
        <p:scale>
          <a:sx n="112" d="100"/>
          <a:sy n="112" d="100"/>
        </p:scale>
        <p:origin x="1152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6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96" y="30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74183194069011"/>
          <c:y val="3.4725778210406899E-2"/>
          <c:w val="0.75699963607230991"/>
          <c:h val="0.906048499756894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2023年首3季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工作表1!$A$2:$A$7</c:f>
              <c:strCache>
                <c:ptCount val="6"/>
                <c:pt idx="0">
                  <c:v>可卡因</c:v>
                </c:pt>
                <c:pt idx="1">
                  <c:v>大麻</c:v>
                </c:pt>
                <c:pt idx="2">
                  <c:v>太兇油毒品</c:v>
                </c:pt>
                <c:pt idx="3">
                  <c:v>搖頭丸</c:v>
                </c:pt>
                <c:pt idx="4">
                  <c:v>冰毒</c:v>
                </c:pt>
                <c:pt idx="5">
                  <c:v>K仔</c:v>
                </c:pt>
              </c:strCache>
            </c:strRef>
          </c:cat>
          <c:val>
            <c:numRef>
              <c:f>工作表1!$B$2:$B$7</c:f>
              <c:numCache>
                <c:formatCode>0%</c:formatCode>
                <c:ptCount val="6"/>
                <c:pt idx="0">
                  <c:v>0.53500000000000003</c:v>
                </c:pt>
                <c:pt idx="1">
                  <c:v>0.48799999999999999</c:v>
                </c:pt>
                <c:pt idx="2">
                  <c:v>0</c:v>
                </c:pt>
                <c:pt idx="3">
                  <c:v>7.1999999999999995E-2</c:v>
                </c:pt>
                <c:pt idx="4">
                  <c:v>0.04</c:v>
                </c:pt>
                <c:pt idx="5">
                  <c:v>7.3999999999999996E-2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1C-44D3-9776-DF031C6DCAFF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2024年首3季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5485509040203354E-3"/>
                  <c:y val="-3.35214405245193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CF8-4C2A-AEB0-F0C00130FF5E}"/>
                </c:ext>
              </c:extLst>
            </c:dLbl>
            <c:dLbl>
              <c:idx val="1"/>
              <c:layout>
                <c:manualLayout>
                  <c:x val="2.3871377260050839E-3"/>
                  <c:y val="-1.34085762098072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CF8-4C2A-AEB0-F0C00130FF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工作表1!$A$2:$A$7</c:f>
              <c:strCache>
                <c:ptCount val="6"/>
                <c:pt idx="0">
                  <c:v>可卡因</c:v>
                </c:pt>
                <c:pt idx="1">
                  <c:v>大麻</c:v>
                </c:pt>
                <c:pt idx="2">
                  <c:v>太兇油毒品</c:v>
                </c:pt>
                <c:pt idx="3">
                  <c:v>搖頭丸</c:v>
                </c:pt>
                <c:pt idx="4">
                  <c:v>冰毒</c:v>
                </c:pt>
                <c:pt idx="5">
                  <c:v>K仔</c:v>
                </c:pt>
              </c:strCache>
            </c:strRef>
          </c:cat>
          <c:val>
            <c:numRef>
              <c:f>工作表1!$C$2:$C$7</c:f>
              <c:numCache>
                <c:formatCode>0%</c:formatCode>
                <c:ptCount val="6"/>
                <c:pt idx="0">
                  <c:v>0.42899999999999999</c:v>
                </c:pt>
                <c:pt idx="1">
                  <c:v>0.438</c:v>
                </c:pt>
                <c:pt idx="2">
                  <c:v>0.24</c:v>
                </c:pt>
                <c:pt idx="3">
                  <c:v>6.4000000000000001E-2</c:v>
                </c:pt>
                <c:pt idx="4">
                  <c:v>3.7999999999999999E-2</c:v>
                </c:pt>
                <c:pt idx="5">
                  <c:v>7.1999999999999995E-2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1C-44D3-9776-DF031C6DCAFF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欄1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工作表1!$A$2:$A$7</c:f>
              <c:strCache>
                <c:ptCount val="6"/>
                <c:pt idx="0">
                  <c:v>可卡因</c:v>
                </c:pt>
                <c:pt idx="1">
                  <c:v>大麻</c:v>
                </c:pt>
                <c:pt idx="2">
                  <c:v>太兇油毒品</c:v>
                </c:pt>
                <c:pt idx="3">
                  <c:v>搖頭丸</c:v>
                </c:pt>
                <c:pt idx="4">
                  <c:v>冰毒</c:v>
                </c:pt>
                <c:pt idx="5">
                  <c:v>K仔</c:v>
                </c:pt>
              </c:strCache>
            </c:strRef>
          </c:cat>
          <c:val>
            <c:numRef>
              <c:f>工作表1!$D$2:$D$7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B11C-44D3-9776-DF031C6DCA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26592936"/>
        <c:axId val="526595456"/>
      </c:barChart>
      <c:catAx>
        <c:axId val="526592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+mn-ea"/>
                <a:cs typeface="+mn-cs"/>
              </a:defRPr>
            </a:pPr>
            <a:endParaRPr lang="zh-HK"/>
          </a:p>
        </c:txPr>
        <c:crossAx val="526595456"/>
        <c:crosses val="autoZero"/>
        <c:auto val="1"/>
        <c:lblAlgn val="ctr"/>
        <c:lblOffset val="100"/>
        <c:noMultiLvlLbl val="0"/>
      </c:catAx>
      <c:valAx>
        <c:axId val="52659545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+mn-ea"/>
                <a:cs typeface="+mn-cs"/>
              </a:defRPr>
            </a:pPr>
            <a:endParaRPr lang="zh-HK"/>
          </a:p>
        </c:txPr>
        <c:crossAx val="52659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66639092406477296"/>
          <c:y val="4.0804127425248353E-2"/>
          <c:w val="0.32544333079954441"/>
          <c:h val="0.177505626428395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+mn-ea"/>
              <a:cs typeface="+mn-cs"/>
            </a:defRPr>
          </a:pPr>
          <a:endParaRPr lang="zh-H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 i="0" baseline="0">
          <a:latin typeface="微軟正黑體" panose="020B0604030504040204" pitchFamily="34" charset="-120"/>
        </a:defRPr>
      </a:pPr>
      <a:endParaRPr lang="zh-H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23122734642658"/>
          <c:y val="4.096874836379355E-2"/>
          <c:w val="0.68922637611162085"/>
          <c:h val="0.869949875842263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2023年首3季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工作表1!$A$2:$A$6</c:f>
              <c:strCache>
                <c:ptCount val="5"/>
                <c:pt idx="0">
                  <c:v>受到同輩朋友影響</c:v>
                </c:pt>
                <c:pt idx="1">
                  <c:v>解悶/壓力/
情緒低落</c:v>
                </c:pt>
                <c:pt idx="2">
                  <c:v>尋求快感/
官能上滿足</c:v>
                </c:pt>
                <c:pt idx="3">
                  <c:v>出於好奇</c:v>
                </c:pt>
                <c:pt idx="4">
                  <c:v>避免因沒有吸食
毒品而怠到不適</c:v>
                </c:pt>
              </c:strCache>
            </c:strRef>
          </c:cat>
          <c:val>
            <c:numRef>
              <c:f>工作表1!$B$2:$B$6</c:f>
              <c:numCache>
                <c:formatCode>0%</c:formatCode>
                <c:ptCount val="5"/>
                <c:pt idx="0">
                  <c:v>0.53</c:v>
                </c:pt>
                <c:pt idx="1">
                  <c:v>0.439</c:v>
                </c:pt>
                <c:pt idx="2">
                  <c:v>0.28899999999999998</c:v>
                </c:pt>
                <c:pt idx="3">
                  <c:v>0.249</c:v>
                </c:pt>
                <c:pt idx="4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75-4B7B-A22B-5E8AAF723B8D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2024年首3季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15144218183027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70-48DE-BDA5-0E6F180AFA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工作表1!$A$2:$A$6</c:f>
              <c:strCache>
                <c:ptCount val="5"/>
                <c:pt idx="0">
                  <c:v>受到同輩朋友影響</c:v>
                </c:pt>
                <c:pt idx="1">
                  <c:v>解悶/壓力/
情緒低落</c:v>
                </c:pt>
                <c:pt idx="2">
                  <c:v>尋求快感/
官能上滿足</c:v>
                </c:pt>
                <c:pt idx="3">
                  <c:v>出於好奇</c:v>
                </c:pt>
                <c:pt idx="4">
                  <c:v>避免因沒有吸食
毒品而怠到不適</c:v>
                </c:pt>
              </c:strCache>
            </c:strRef>
          </c:cat>
          <c:val>
            <c:numRef>
              <c:f>工作表1!$C$2:$C$6</c:f>
              <c:numCache>
                <c:formatCode>0%</c:formatCode>
                <c:ptCount val="5"/>
                <c:pt idx="0">
                  <c:v>0.56699999999999995</c:v>
                </c:pt>
                <c:pt idx="1">
                  <c:v>0.42199999999999999</c:v>
                </c:pt>
                <c:pt idx="2">
                  <c:v>0.23</c:v>
                </c:pt>
                <c:pt idx="3">
                  <c:v>0.27400000000000002</c:v>
                </c:pt>
                <c:pt idx="4">
                  <c:v>8.5000000000000006E-2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75-4B7B-A22B-5E8AAF723B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26592936"/>
        <c:axId val="526595456"/>
      </c:barChart>
      <c:catAx>
        <c:axId val="526592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+mn-ea"/>
                <a:cs typeface="+mn-cs"/>
              </a:defRPr>
            </a:pPr>
            <a:endParaRPr lang="zh-HK"/>
          </a:p>
        </c:txPr>
        <c:crossAx val="526595456"/>
        <c:crosses val="autoZero"/>
        <c:auto val="1"/>
        <c:lblAlgn val="ctr"/>
        <c:lblOffset val="100"/>
        <c:noMultiLvlLbl val="0"/>
      </c:catAx>
      <c:valAx>
        <c:axId val="52659545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+mn-ea"/>
                <a:cs typeface="+mn-cs"/>
              </a:defRPr>
            </a:pPr>
            <a:endParaRPr lang="zh-HK"/>
          </a:p>
        </c:txPr>
        <c:crossAx val="52659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101855266896349"/>
          <c:y val="9.9007099079868998E-3"/>
          <c:w val="0.32544333079954441"/>
          <c:h val="0.177505626428395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+mn-ea"/>
              <a:cs typeface="+mn-cs"/>
            </a:defRPr>
          </a:pPr>
          <a:endParaRPr lang="zh-H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 i="0" baseline="0">
          <a:latin typeface="微軟正黑體" panose="020B0604030504040204" pitchFamily="34" charset="-120"/>
        </a:defRPr>
      </a:pPr>
      <a:endParaRPr lang="zh-H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0F596-772D-453A-BED4-26B43CBC5BCE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586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28586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502F0-E3D4-4AE9-B931-9248E3FD099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5175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8558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5f69e1684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5f69e16847_2_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240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5acba0b79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5acba0b794_0_7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985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5acba0b79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25acba0b794_0_9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534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5acba0b79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5acba0b794_0_6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924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5acba0b79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5acba0b794_0_8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475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5acba0b79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25acba0b794_0_5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684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5acba0b79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5acba0b794_0_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26918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25af8fb4b7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25af8fb4b7b_0_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找不同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另一種大麻標籤THC </a:t>
            </a:r>
            <a:r>
              <a:rPr lang="zh-TW" dirty="0">
                <a:solidFill>
                  <a:schemeClr val="dk1"/>
                </a:solidFill>
              </a:rPr>
              <a:t>四氫大麻酚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dk1"/>
                </a:solidFill>
              </a:rPr>
              <a:t>大麻圖案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毒藥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2040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5af8fb4b7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25af8fb4b7b_0_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THC label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79526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3a19f1dc01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23a19f1dc01_0_7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4661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260ed8249c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260ed8249c9_0_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dirty="0">
                <a:solidFill>
                  <a:schemeClr val="dk1"/>
                </a:solidFill>
              </a:rPr>
              <a:t>告訴學生們其他孩子吃了</a:t>
            </a:r>
            <a:r>
              <a:rPr lang="en-US" altLang="zh-TW" dirty="0">
                <a:solidFill>
                  <a:schemeClr val="dk1"/>
                </a:solidFill>
              </a:rPr>
              <a:t>THC/CBD</a:t>
            </a:r>
            <a:r>
              <a:rPr lang="zh-TW" altLang="en-US">
                <a:solidFill>
                  <a:schemeClr val="dk1"/>
                </a:solidFill>
              </a:rPr>
              <a:t>糖果的新聞報導及其致命的後果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2160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60ed8249c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60ed8249c9_0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149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3a19f1dc0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23a19f1dc01_0_10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CBD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cannabidiol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hemp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大麻二酚 </a:t>
            </a:r>
            <a:r>
              <a:rPr lang="zh-TW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的</a:t>
            </a:r>
            <a:r>
              <a:rPr lang="zh-TW" dirty="0"/>
              <a:t> label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3712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5acba0b79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25acba0b794_0_5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86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5acba0b79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5acba0b794_0_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203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5fa2652f4e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25fa2652f4e_1_1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480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5fa2652f4e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25fa2652f4e_1_1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03072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5acba0b79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25acba0b794_0_5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在香港含有尼古丁的電子煙，一般被歸類為</a:t>
            </a:r>
            <a:r>
              <a:rPr lang="en-US" altLang="zh-TW" dirty="0" smtClean="0"/>
              <a:t>《</a:t>
            </a:r>
            <a:r>
              <a:rPr lang="zh-TW" altLang="en-US" dirty="0" smtClean="0"/>
              <a:t>藥劑業及毒藥條例</a:t>
            </a:r>
            <a:r>
              <a:rPr lang="en-US" altLang="zh-TW" dirty="0" smtClean="0"/>
              <a:t>》</a:t>
            </a:r>
            <a:r>
              <a:rPr lang="zh-TW" altLang="en-US" dirty="0" smtClean="0"/>
              <a:t>內的「藥劑製品」。</a:t>
            </a: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吸食或藏有含有尼古丁的電子煙，即是吸食</a:t>
            </a:r>
            <a:r>
              <a:rPr lang="zh-TW" altLang="en-US" sz="1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第</a:t>
            </a:r>
            <a:r>
              <a:rPr lang="en-US" altLang="zh-TW" sz="1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1</a:t>
            </a:r>
            <a:r>
              <a:rPr lang="zh-TW" altLang="en-US" sz="1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部毒藥 </a:t>
            </a:r>
            <a:r>
              <a:rPr lang="zh-TW" altLang="en-US" dirty="0" smtClean="0"/>
              <a:t>或 藏有</a:t>
            </a:r>
            <a:r>
              <a:rPr lang="zh-TW" altLang="en-US" sz="1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第</a:t>
            </a:r>
            <a:r>
              <a:rPr lang="en-US" altLang="zh-TW" sz="1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1</a:t>
            </a:r>
            <a:r>
              <a:rPr lang="zh-TW" altLang="en-US" sz="1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部毒藥。</a:t>
            </a: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衞生署控煙酒辦公室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https://www.livetobaccofree.hk/tc/reason-to-quit/e-cigarette.html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990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5acba0b79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5acba0b794_0_8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884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3eeff2c54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23eeff2c543_0_6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68630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3eeff2c54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23eeff2c543_0_17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0339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23eeff2c54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23eeff2c543_0_3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04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3eb7d3053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23eb7d3053a_0_1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36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25ea89a288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25ea89a2889_0_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向學生解釋關於毒品的法律規定和處罰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增加威懾力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4290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40ae2561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40ae2561f6_0_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向學生解釋關於毒品的法律規定和處罰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增加威懾力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3693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40ae2561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40ae2561f6_0_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tx1"/>
                </a:solidFill>
              </a:rPr>
              <a:t>向學生</a:t>
            </a:r>
            <a:r>
              <a:rPr lang="zh-TW" dirty="0" smtClean="0">
                <a:solidFill>
                  <a:schemeClr val="tx1"/>
                </a:solidFill>
              </a:rPr>
              <a:t>解釋</a:t>
            </a:r>
            <a:r>
              <a:rPr lang="zh-TW" altLang="en-US" dirty="0" smtClean="0">
                <a:solidFill>
                  <a:schemeClr val="tx1"/>
                </a:solidFill>
              </a:rPr>
              <a:t>相關法例及</a:t>
            </a:r>
            <a:r>
              <a:rPr lang="zh-TW" altLang="en-US" sz="11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罰則</a:t>
            </a:r>
            <a:endParaRPr lang="en-US" altLang="zh-TW" sz="11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BiauKa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altLang="zh-HK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HK" altLang="en-US" b="1" dirty="0" smtClean="0"/>
              <a:t>控煙法例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https://www.taco.gov.hk/t/tc_chi/legislation/legislation_asp.html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04651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260ed8249c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260ed8249c9_0_2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7668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5af8fb4b7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3" name="Google Shape;1063;g25af8fb4b7b_0_30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詢問學生，假如他們遇到引誘時的做法。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教師回應哪些反應是恰當；哪些是不恰當。</a:t>
            </a:r>
            <a:endParaRPr lang="en-US" altLang="zh-TW" sz="11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例如學生可能會答：</a:t>
            </a:r>
            <a:r>
              <a:rPr lang="zh-HK" altLang="en-US" dirty="0"/>
              <a:t>「</a:t>
            </a:r>
            <a:r>
              <a:rPr lang="zh-TW" alt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只是拿袋東西給別人，又不是自己吸食毒品，所以不會犯法</a:t>
            </a:r>
            <a:r>
              <a:rPr lang="zh-HK" altLang="en-US" dirty="0"/>
              <a:t>」</a:t>
            </a:r>
            <a:r>
              <a:rPr lang="zh-TW" altLang="en-US" sz="11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等等，老師需糾正學生，不論自己有否吸食毒品，上述已是販運毒品的行為，是犯法行為。</a:t>
            </a:r>
            <a:endParaRPr lang="en-US" altLang="zh-TW" sz="11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可參考 </a:t>
            </a:r>
            <a:r>
              <a:rPr lang="en-US" altLang="zh-TW" dirty="0"/>
              <a:t>: </a:t>
            </a:r>
            <a:r>
              <a:rPr lang="zh-TW" altLang="en-US" dirty="0"/>
              <a:t>香港法例 第</a:t>
            </a:r>
            <a:r>
              <a:rPr lang="en-US" altLang="zh-TW" dirty="0"/>
              <a:t>134</a:t>
            </a:r>
            <a:r>
              <a:rPr lang="zh-TW" altLang="en-US" dirty="0"/>
              <a:t>章</a:t>
            </a:r>
            <a:r>
              <a:rPr lang="en-US" altLang="zh-TW" dirty="0"/>
              <a:t>《</a:t>
            </a:r>
            <a:r>
              <a:rPr lang="zh-TW" altLang="en-US" dirty="0"/>
              <a:t>危險藥物條例</a:t>
            </a:r>
            <a:r>
              <a:rPr lang="en-US" altLang="zh-TW" dirty="0"/>
              <a:t>》</a:t>
            </a:r>
            <a:r>
              <a:rPr lang="zh-TW" altLang="en-US" dirty="0"/>
              <a:t>第</a:t>
            </a:r>
            <a:r>
              <a:rPr lang="en-US" altLang="zh-TW" dirty="0"/>
              <a:t>4</a:t>
            </a:r>
            <a:r>
              <a:rPr lang="zh-TW" altLang="en-US" dirty="0"/>
              <a:t>條 </a:t>
            </a:r>
            <a:r>
              <a:rPr lang="en-US" altLang="zh-TW" dirty="0"/>
              <a:t>- </a:t>
            </a:r>
            <a:r>
              <a:rPr lang="zh-TW" altLang="en-US" dirty="0"/>
              <a:t>危險藥物的販運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/>
              <a:t>https://www.elegislation.gov.hk/hk/cap134!zh-Hant-HK?xpid=ID_1438402700107_003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78756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25af8fb4b7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25af8fb4b7b_0_1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詢問學生，假如他們遇到引誘時的做法。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老師再向學生提醒大麻標誌的例子</a:t>
            </a:r>
            <a:r>
              <a:rPr lang="en-US" altLang="zh-TW" dirty="0"/>
              <a:t>,</a:t>
            </a:r>
            <a:r>
              <a:rPr lang="zh-TW" altLang="en-US" dirty="0"/>
              <a:t>例如</a:t>
            </a:r>
            <a:r>
              <a:rPr lang="en-US" altLang="zh-TW" dirty="0"/>
              <a:t>: </a:t>
            </a:r>
            <a:r>
              <a:rPr lang="zh-TW" altLang="en-US" dirty="0"/>
              <a:t>大麻葉</a:t>
            </a:r>
            <a:r>
              <a:rPr lang="zh-HK" altLang="en-US" dirty="0"/>
              <a:t>、</a:t>
            </a:r>
            <a:r>
              <a:rPr lang="zh-TW" altLang="en-US" dirty="0"/>
              <a:t>有 “</a:t>
            </a:r>
            <a:r>
              <a:rPr lang="en-US" altLang="zh-TW" dirty="0"/>
              <a:t>Cannabis”</a:t>
            </a:r>
            <a:r>
              <a:rPr lang="zh-HK" altLang="en-US" dirty="0"/>
              <a:t>、</a:t>
            </a:r>
            <a:r>
              <a:rPr lang="en-US" altLang="zh-TW" dirty="0"/>
              <a:t>”THC” </a:t>
            </a:r>
            <a:r>
              <a:rPr lang="zh-TW" altLang="en-US" dirty="0"/>
              <a:t>或 </a:t>
            </a:r>
            <a:r>
              <a:rPr lang="en-US" altLang="zh-TW" dirty="0"/>
              <a:t>”CBD”</a:t>
            </a:r>
            <a:r>
              <a:rPr lang="zh-TW" altLang="en-US" dirty="0"/>
              <a:t>字眼的</a:t>
            </a:r>
            <a:r>
              <a:rPr lang="en-US" altLang="zh-TW" dirty="0"/>
              <a:t>logo</a:t>
            </a:r>
            <a:r>
              <a:rPr lang="zh-TW" altLang="en-US" dirty="0"/>
              <a:t>，叫學生要多加留意食物包裝有否這些圖案。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並叫學生應堅決拒絕朋友邀請試食毒品的誘惑。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8314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25af8fb4b7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25af8fb4b7b_0_19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詢問學生，假如他們遇到引誘時的做法。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老師再向學生</a:t>
            </a:r>
            <a:r>
              <a:rPr lang="zh-TW" altLang="en-US" dirty="0" smtClean="0"/>
              <a:t>提醒吸煙危害健康，含有吸食</a:t>
            </a:r>
            <a:r>
              <a:rPr lang="zh-TW" altLang="en-US" sz="11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太空油毒品的電子煙，即是吸毒。</a:t>
            </a:r>
            <a:r>
              <a:rPr lang="zh-TW" altLang="en-US" dirty="0" smtClean="0"/>
              <a:t>學生知道吸食</a:t>
            </a:r>
            <a:r>
              <a:rPr lang="zh-TW" altLang="en-US" sz="11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太空油毒品後，身體和行為上有什麼特殊表現，</a:t>
            </a:r>
            <a:r>
              <a:rPr lang="zh-TW" altLang="en-US" dirty="0" smtClean="0"/>
              <a:t>並</a:t>
            </a:r>
            <a:r>
              <a:rPr lang="zh-TW" altLang="en-US" dirty="0"/>
              <a:t>叫學生應堅決拒絕朋友邀請試食毒品的誘惑。</a:t>
            </a:r>
            <a:endParaRPr lang="en-US" altLang="zh-TW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8412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5ea89a288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25ea89a2889_0_18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1189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25ea89a288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25ea89a2889_0_14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9571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25ea89a288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25ea89a2889_0_36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27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25af8fb4b7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25af8fb4b7b_0_5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51288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25ea89a288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25ea89a2889_0_2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5830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5fa2652f4e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4" name="Google Shape;1144;g25fa2652f4e_1_1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dirty="0">
                <a:solidFill>
                  <a:schemeClr val="tx1"/>
                </a:solidFill>
              </a:rPr>
              <a:t>第一招、直接拒絕法：霸氣拒絕</a:t>
            </a:r>
            <a:endParaRPr lang="en-US" altLang="zh-TW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dirty="0">
                <a:solidFill>
                  <a:schemeClr val="tx1"/>
                </a:solidFill>
              </a:rPr>
              <a:t>第二招、轉移話題法：將話題轉到其他地方</a:t>
            </a:r>
            <a:endParaRPr lang="en-US" altLang="zh-TW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dirty="0">
                <a:solidFill>
                  <a:schemeClr val="tx1"/>
                </a:solidFill>
              </a:rPr>
              <a:t>第三招、遠離現場法：走先啦 係咁先啦 </a:t>
            </a:r>
            <a:endParaRPr lang="en-US" altLang="zh-TW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dirty="0">
                <a:solidFill>
                  <a:schemeClr val="tx1"/>
                </a:solidFill>
              </a:rPr>
              <a:t>第四招、涅槃境界法：用正氣打擊對方</a:t>
            </a:r>
            <a:endParaRPr lang="en-US" altLang="zh-TW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zh-HK" dirty="0">
                <a:solidFill>
                  <a:schemeClr val="tx1"/>
                </a:solidFill>
              </a:rPr>
              <a:t>第五招、吸引法：問現場觀眾</a:t>
            </a:r>
            <a:endParaRPr lang="en-US" altLang="zh-TW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en-US" dirty="0">
                <a:solidFill>
                  <a:schemeClr val="tx1"/>
                </a:solidFill>
              </a:rPr>
              <a:t>合共有</a:t>
            </a:r>
            <a:r>
              <a:rPr lang="zh-TW" altLang="zh-HK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5招拒絕吸毒誘惑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，但建議先向同學介紹其中三招</a:t>
            </a:r>
            <a:r>
              <a:rPr lang="en-US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)</a:t>
            </a:r>
            <a:endParaRPr lang="en-US" altLang="zh-TW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600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989564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5ea89a2889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5ea89a2889_0_8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8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25a97cb8a00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25a97cb8a00_1_1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5939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5acba0b79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5acba0b794_0_3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幼細的白色晶狀粉末</a:t>
            </a: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通過鼻子吸服</a:t>
            </a: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飄飄然的感覺</a:t>
            </a: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</p:spTree>
    <p:extLst>
      <p:ext uri="{BB962C8B-B14F-4D97-AF65-F5344CB8AC3E}">
        <p14:creationId xmlns:p14="http://schemas.microsoft.com/office/powerpoint/2010/main" val="3966145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5acba0b79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5acba0b794_0_25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678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5acba0b79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5acba0b794_0_4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356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5acba0b79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5acba0b794_0_5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454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5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LANK_2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2501250" y="7009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dirty="0"/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2501250" y="21106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dirty="0"/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2501250" y="35203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dirty="0"/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2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3312600" y="1202650"/>
            <a:ext cx="25188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3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6227800" y="19510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6227800" y="14598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6227800" y="29694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6227800" y="24782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6227800" y="39878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6227800" y="34966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BLANK_2_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2333925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5113550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2435163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5214788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LANK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481102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3727341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5973583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413763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3660015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5906248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481102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3727341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5973570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413750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3660003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5906236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BIG_NUMBER_1_1_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939525" y="897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36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939525" y="3533100"/>
            <a:ext cx="31035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zh-TW" sz="800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zh-TW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zh-TW" sz="800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zh-TW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zh-TW" sz="800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zh-TW" sz="800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zh-TW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zh-TW" sz="800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2_2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109663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4719638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4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22" name="Google Shape;322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065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76FFA95-5055-41FF-8FA5-6C9BD806DDA5}" type="datetime1">
              <a:rPr lang="en-US" altLang="zh-CN" smtClean="0"/>
              <a:t>2/14/2025</a:t>
            </a:fld>
            <a:endParaRPr lang="en-US" altLang="zh-C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14028BE-C9FC-43A0-B27F-ADC1D4EF01FA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7077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IG_NUMBER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008800" y="3897038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1914750" y="1401975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_NUMBER_1_1_2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3108750" y="2205300"/>
            <a:ext cx="29265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141438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29304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65085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471951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141450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29304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471952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65085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24892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3723750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619857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3501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38249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62998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4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9" r:id="rId20"/>
    <p:sldLayoutId id="2147483670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微軟正黑體" panose="020B0604030504040204" pitchFamily="34" charset="-120"/>
          <a:ea typeface="微軟正黑體" panose="020B0604030504040204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0.png"/><Relationship Id="rId5" Type="http://schemas.openxmlformats.org/officeDocument/2006/relationships/image" Target="../media/image36.jpg"/><Relationship Id="rId10" Type="http://schemas.openxmlformats.org/officeDocument/2006/relationships/image" Target="../media/image39.png"/><Relationship Id="rId4" Type="http://schemas.openxmlformats.org/officeDocument/2006/relationships/image" Target="../media/image35.jpe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chart" Target="../charts/chart2.xml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>
            <a:spLocks noGrp="1"/>
          </p:cNvSpPr>
          <p:nvPr>
            <p:ph type="ctrTitle"/>
          </p:nvPr>
        </p:nvSpPr>
        <p:spPr>
          <a:xfrm>
            <a:off x="1623804" y="2143935"/>
            <a:ext cx="5810902" cy="13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1000"/>
              </a:spcBef>
              <a:buClr>
                <a:schemeClr val="dk1"/>
              </a:buClr>
              <a:buSzPts val="1100"/>
            </a:pP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/>
            </a:r>
            <a:br>
              <a:rPr lang="en-US" altLang="zh-TW" sz="48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</a:br>
            <a:r>
              <a:rPr lang="zh-TW" altLang="zh-HK" sz="44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</a:rPr>
              <a:t>認識毒品和吸毒的禍害</a:t>
            </a:r>
            <a:endParaRPr sz="4400" u="sng" dirty="0">
              <a:latin typeface="微軟正黑體" panose="020B0604030504040204" pitchFamily="34" charset="-120"/>
              <a:ea typeface="微軟正黑體" panose="020B0604030504040204" pitchFamily="34" charset="-120"/>
              <a:cs typeface="ZCOOL QingKe HuangYou"/>
              <a:sym typeface="ZCOOL QingKe HuangYou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400" dirty="0"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329" name="Google Shape;329;p22"/>
          <p:cNvSpPr txBox="1">
            <a:spLocks noGrp="1"/>
          </p:cNvSpPr>
          <p:nvPr>
            <p:ph type="subTitle" idx="1"/>
          </p:nvPr>
        </p:nvSpPr>
        <p:spPr>
          <a:xfrm>
            <a:off x="148643" y="251926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  <a:sym typeface="ZCOOL QingKe HuangYou"/>
              </a:rPr>
              <a:t>小學篇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ZCOOL QingKe HuangYou"/>
              <a:sym typeface="ZCOOL QingKe HuangYou"/>
            </a:endParaRPr>
          </a:p>
        </p:txBody>
      </p:sp>
      <p:grpSp>
        <p:nvGrpSpPr>
          <p:cNvPr id="330" name="Google Shape;330;p22"/>
          <p:cNvGrpSpPr/>
          <p:nvPr/>
        </p:nvGrpSpPr>
        <p:grpSpPr>
          <a:xfrm>
            <a:off x="-75881" y="2283499"/>
            <a:ext cx="772313" cy="497910"/>
            <a:chOff x="-75881" y="2283499"/>
            <a:chExt cx="772313" cy="497910"/>
          </a:xfrm>
        </p:grpSpPr>
        <p:sp>
          <p:nvSpPr>
            <p:cNvPr id="331" name="Google Shape;331;p22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33" name="Google Shape;333;p22"/>
          <p:cNvGrpSpPr/>
          <p:nvPr/>
        </p:nvGrpSpPr>
        <p:grpSpPr>
          <a:xfrm>
            <a:off x="5350141" y="100301"/>
            <a:ext cx="420904" cy="498241"/>
            <a:chOff x="5350141" y="100301"/>
            <a:chExt cx="420904" cy="498241"/>
          </a:xfrm>
        </p:grpSpPr>
        <p:sp>
          <p:nvSpPr>
            <p:cNvPr id="334" name="Google Shape;334;p22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36" name="Google Shape;336;p22"/>
          <p:cNvGrpSpPr/>
          <p:nvPr/>
        </p:nvGrpSpPr>
        <p:grpSpPr>
          <a:xfrm>
            <a:off x="7281641" y="1136546"/>
            <a:ext cx="892968" cy="986057"/>
            <a:chOff x="7281641" y="1136546"/>
            <a:chExt cx="892968" cy="986057"/>
          </a:xfrm>
        </p:grpSpPr>
        <p:sp>
          <p:nvSpPr>
            <p:cNvPr id="337" name="Google Shape;337;p22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48" name="Google Shape;348;p22"/>
          <p:cNvGrpSpPr/>
          <p:nvPr/>
        </p:nvGrpSpPr>
        <p:grpSpPr>
          <a:xfrm>
            <a:off x="2702079" y="678535"/>
            <a:ext cx="690310" cy="1154730"/>
            <a:chOff x="1960499" y="1511252"/>
            <a:chExt cx="690310" cy="1154730"/>
          </a:xfrm>
        </p:grpSpPr>
        <p:sp>
          <p:nvSpPr>
            <p:cNvPr id="349" name="Google Shape;349;p22"/>
            <p:cNvSpPr/>
            <p:nvPr/>
          </p:nvSpPr>
          <p:spPr>
            <a:xfrm>
              <a:off x="2276433" y="1802367"/>
              <a:ext cx="230886" cy="126347"/>
            </a:xfrm>
            <a:custGeom>
              <a:avLst/>
              <a:gdLst/>
              <a:ahLst/>
              <a:cxnLst/>
              <a:rect l="l" t="t" r="r" b="b"/>
              <a:pathLst>
                <a:path w="6977" h="3818" extrusionOk="0">
                  <a:moveTo>
                    <a:pt x="276" y="1"/>
                  </a:moveTo>
                  <a:cubicBezTo>
                    <a:pt x="139" y="1"/>
                    <a:pt x="1" y="93"/>
                    <a:pt x="23" y="254"/>
                  </a:cubicBezTo>
                  <a:cubicBezTo>
                    <a:pt x="330" y="2383"/>
                    <a:pt x="2225" y="3818"/>
                    <a:pt x="4168" y="3818"/>
                  </a:cubicBezTo>
                  <a:cubicBezTo>
                    <a:pt x="5069" y="3818"/>
                    <a:pt x="5980" y="3509"/>
                    <a:pt x="6748" y="2818"/>
                  </a:cubicBezTo>
                  <a:cubicBezTo>
                    <a:pt x="6976" y="2612"/>
                    <a:pt x="6750" y="2279"/>
                    <a:pt x="6495" y="2279"/>
                  </a:cubicBezTo>
                  <a:cubicBezTo>
                    <a:pt x="6441" y="2279"/>
                    <a:pt x="6387" y="2293"/>
                    <a:pt x="6335" y="2327"/>
                  </a:cubicBezTo>
                  <a:cubicBezTo>
                    <a:pt x="5574" y="2813"/>
                    <a:pt x="4765" y="3049"/>
                    <a:pt x="3997" y="3049"/>
                  </a:cubicBezTo>
                  <a:cubicBezTo>
                    <a:pt x="2412" y="3049"/>
                    <a:pt x="996" y="2047"/>
                    <a:pt x="515" y="172"/>
                  </a:cubicBezTo>
                  <a:cubicBezTo>
                    <a:pt x="484" y="54"/>
                    <a:pt x="381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0" name="Google Shape;350;p22"/>
            <p:cNvSpPr/>
            <p:nvPr/>
          </p:nvSpPr>
          <p:spPr>
            <a:xfrm>
              <a:off x="1960499" y="1705670"/>
              <a:ext cx="614064" cy="960311"/>
            </a:xfrm>
            <a:custGeom>
              <a:avLst/>
              <a:gdLst/>
              <a:ahLst/>
              <a:cxnLst/>
              <a:rect l="l" t="t" r="r" b="b"/>
              <a:pathLst>
                <a:path w="18556" h="29019" extrusionOk="0">
                  <a:moveTo>
                    <a:pt x="10334" y="766"/>
                  </a:moveTo>
                  <a:cubicBezTo>
                    <a:pt x="10935" y="766"/>
                    <a:pt x="11549" y="893"/>
                    <a:pt x="12091" y="1054"/>
                  </a:cubicBezTo>
                  <a:cubicBezTo>
                    <a:pt x="14232" y="1688"/>
                    <a:pt x="16436" y="2668"/>
                    <a:pt x="17628" y="4644"/>
                  </a:cubicBezTo>
                  <a:cubicBezTo>
                    <a:pt x="17654" y="4687"/>
                    <a:pt x="17689" y="4723"/>
                    <a:pt x="17730" y="4749"/>
                  </a:cubicBezTo>
                  <a:cubicBezTo>
                    <a:pt x="18146" y="6589"/>
                    <a:pt x="16423" y="7814"/>
                    <a:pt x="14642" y="7814"/>
                  </a:cubicBezTo>
                  <a:cubicBezTo>
                    <a:pt x="14327" y="7814"/>
                    <a:pt x="14011" y="7776"/>
                    <a:pt x="13704" y="7696"/>
                  </a:cubicBezTo>
                  <a:cubicBezTo>
                    <a:pt x="13671" y="7687"/>
                    <a:pt x="13639" y="7683"/>
                    <a:pt x="13610" y="7683"/>
                  </a:cubicBezTo>
                  <a:cubicBezTo>
                    <a:pt x="13259" y="7683"/>
                    <a:pt x="13168" y="8251"/>
                    <a:pt x="13555" y="8361"/>
                  </a:cubicBezTo>
                  <a:cubicBezTo>
                    <a:pt x="13978" y="8481"/>
                    <a:pt x="14415" y="8542"/>
                    <a:pt x="14854" y="8542"/>
                  </a:cubicBezTo>
                  <a:cubicBezTo>
                    <a:pt x="14963" y="8542"/>
                    <a:pt x="15073" y="8538"/>
                    <a:pt x="15182" y="8531"/>
                  </a:cubicBezTo>
                  <a:lnTo>
                    <a:pt x="15182" y="8531"/>
                  </a:lnTo>
                  <a:cubicBezTo>
                    <a:pt x="14571" y="11778"/>
                    <a:pt x="13001" y="14918"/>
                    <a:pt x="11802" y="17979"/>
                  </a:cubicBezTo>
                  <a:cubicBezTo>
                    <a:pt x="11210" y="19488"/>
                    <a:pt x="10615" y="20996"/>
                    <a:pt x="10030" y="22508"/>
                  </a:cubicBezTo>
                  <a:cubicBezTo>
                    <a:pt x="9417" y="24090"/>
                    <a:pt x="8957" y="25910"/>
                    <a:pt x="7893" y="27262"/>
                  </a:cubicBezTo>
                  <a:cubicBezTo>
                    <a:pt x="7863" y="27250"/>
                    <a:pt x="7832" y="27244"/>
                    <a:pt x="7801" y="27244"/>
                  </a:cubicBezTo>
                  <a:cubicBezTo>
                    <a:pt x="7744" y="27244"/>
                    <a:pt x="7687" y="27264"/>
                    <a:pt x="7640" y="27300"/>
                  </a:cubicBezTo>
                  <a:cubicBezTo>
                    <a:pt x="6817" y="27949"/>
                    <a:pt x="5842" y="28267"/>
                    <a:pt x="4897" y="28267"/>
                  </a:cubicBezTo>
                  <a:cubicBezTo>
                    <a:pt x="3221" y="28267"/>
                    <a:pt x="1637" y="27266"/>
                    <a:pt x="1157" y="25326"/>
                  </a:cubicBezTo>
                  <a:cubicBezTo>
                    <a:pt x="563" y="22925"/>
                    <a:pt x="2064" y="20134"/>
                    <a:pt x="2874" y="17962"/>
                  </a:cubicBezTo>
                  <a:cubicBezTo>
                    <a:pt x="4456" y="13726"/>
                    <a:pt x="6355" y="9471"/>
                    <a:pt x="7556" y="5106"/>
                  </a:cubicBezTo>
                  <a:cubicBezTo>
                    <a:pt x="7767" y="5445"/>
                    <a:pt x="8032" y="5748"/>
                    <a:pt x="8342" y="6004"/>
                  </a:cubicBezTo>
                  <a:cubicBezTo>
                    <a:pt x="8381" y="6036"/>
                    <a:pt x="8427" y="6050"/>
                    <a:pt x="8473" y="6050"/>
                  </a:cubicBezTo>
                  <a:cubicBezTo>
                    <a:pt x="8631" y="6050"/>
                    <a:pt x="8787" y="5884"/>
                    <a:pt x="8665" y="5731"/>
                  </a:cubicBezTo>
                  <a:cubicBezTo>
                    <a:pt x="7761" y="4608"/>
                    <a:pt x="7199" y="2841"/>
                    <a:pt x="8268" y="1602"/>
                  </a:cubicBezTo>
                  <a:cubicBezTo>
                    <a:pt x="8807" y="978"/>
                    <a:pt x="9559" y="766"/>
                    <a:pt x="10334" y="766"/>
                  </a:cubicBezTo>
                  <a:close/>
                  <a:moveTo>
                    <a:pt x="10402" y="0"/>
                  </a:moveTo>
                  <a:cubicBezTo>
                    <a:pt x="10151" y="0"/>
                    <a:pt x="9900" y="21"/>
                    <a:pt x="9653" y="66"/>
                  </a:cubicBezTo>
                  <a:cubicBezTo>
                    <a:pt x="7317" y="492"/>
                    <a:pt x="6502" y="2813"/>
                    <a:pt x="7317" y="4656"/>
                  </a:cubicBezTo>
                  <a:cubicBezTo>
                    <a:pt x="7302" y="4671"/>
                    <a:pt x="7288" y="4688"/>
                    <a:pt x="7279" y="4706"/>
                  </a:cubicBezTo>
                  <a:cubicBezTo>
                    <a:pt x="5717" y="7878"/>
                    <a:pt x="4634" y="11337"/>
                    <a:pt x="3376" y="14639"/>
                  </a:cubicBezTo>
                  <a:cubicBezTo>
                    <a:pt x="2307" y="17446"/>
                    <a:pt x="702" y="20479"/>
                    <a:pt x="359" y="23496"/>
                  </a:cubicBezTo>
                  <a:cubicBezTo>
                    <a:pt x="1" y="26640"/>
                    <a:pt x="2315" y="29019"/>
                    <a:pt x="4930" y="29019"/>
                  </a:cubicBezTo>
                  <a:cubicBezTo>
                    <a:pt x="5972" y="29019"/>
                    <a:pt x="7062" y="28641"/>
                    <a:pt x="8049" y="27784"/>
                  </a:cubicBezTo>
                  <a:cubicBezTo>
                    <a:pt x="8091" y="27748"/>
                    <a:pt x="8120" y="27696"/>
                    <a:pt x="8129" y="27639"/>
                  </a:cubicBezTo>
                  <a:cubicBezTo>
                    <a:pt x="9117" y="26827"/>
                    <a:pt x="9529" y="25652"/>
                    <a:pt x="10019" y="24447"/>
                  </a:cubicBezTo>
                  <a:cubicBezTo>
                    <a:pt x="10805" y="22517"/>
                    <a:pt x="11567" y="20580"/>
                    <a:pt x="12336" y="18642"/>
                  </a:cubicBezTo>
                  <a:cubicBezTo>
                    <a:pt x="13623" y="15398"/>
                    <a:pt x="15563" y="11903"/>
                    <a:pt x="15961" y="8398"/>
                  </a:cubicBezTo>
                  <a:cubicBezTo>
                    <a:pt x="16608" y="8220"/>
                    <a:pt x="17204" y="7877"/>
                    <a:pt x="17658" y="7335"/>
                  </a:cubicBezTo>
                  <a:cubicBezTo>
                    <a:pt x="18349" y="6512"/>
                    <a:pt x="18556" y="5397"/>
                    <a:pt x="18190" y="4435"/>
                  </a:cubicBezTo>
                  <a:cubicBezTo>
                    <a:pt x="18187" y="4391"/>
                    <a:pt x="18175" y="4348"/>
                    <a:pt x="18155" y="4310"/>
                  </a:cubicBezTo>
                  <a:cubicBezTo>
                    <a:pt x="17357" y="2706"/>
                    <a:pt x="15926" y="1795"/>
                    <a:pt x="14323" y="1101"/>
                  </a:cubicBezTo>
                  <a:cubicBezTo>
                    <a:pt x="13129" y="585"/>
                    <a:pt x="11748" y="0"/>
                    <a:pt x="104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1" name="Google Shape;351;p22"/>
            <p:cNvSpPr/>
            <p:nvPr/>
          </p:nvSpPr>
          <p:spPr>
            <a:xfrm>
              <a:off x="2040749" y="2214401"/>
              <a:ext cx="274932" cy="375269"/>
            </a:xfrm>
            <a:custGeom>
              <a:avLst/>
              <a:gdLst/>
              <a:ahLst/>
              <a:cxnLst/>
              <a:rect l="l" t="t" r="r" b="b"/>
              <a:pathLst>
                <a:path w="8308" h="11340" extrusionOk="0">
                  <a:moveTo>
                    <a:pt x="2929" y="545"/>
                  </a:moveTo>
                  <a:cubicBezTo>
                    <a:pt x="3422" y="1283"/>
                    <a:pt x="3465" y="2425"/>
                    <a:pt x="4515" y="2609"/>
                  </a:cubicBezTo>
                  <a:cubicBezTo>
                    <a:pt x="4575" y="2620"/>
                    <a:pt x="4637" y="2625"/>
                    <a:pt x="4700" y="2625"/>
                  </a:cubicBezTo>
                  <a:cubicBezTo>
                    <a:pt x="5372" y="2625"/>
                    <a:pt x="6187" y="2073"/>
                    <a:pt x="6861" y="2073"/>
                  </a:cubicBezTo>
                  <a:cubicBezTo>
                    <a:pt x="7084" y="2073"/>
                    <a:pt x="7293" y="2134"/>
                    <a:pt x="7474" y="2297"/>
                  </a:cubicBezTo>
                  <a:cubicBezTo>
                    <a:pt x="6984" y="3715"/>
                    <a:pt x="6497" y="5135"/>
                    <a:pt x="6010" y="6555"/>
                  </a:cubicBezTo>
                  <a:cubicBezTo>
                    <a:pt x="5496" y="8060"/>
                    <a:pt x="5035" y="10028"/>
                    <a:pt x="3382" y="10543"/>
                  </a:cubicBezTo>
                  <a:cubicBezTo>
                    <a:pt x="3338" y="10494"/>
                    <a:pt x="3276" y="10468"/>
                    <a:pt x="3213" y="10468"/>
                  </a:cubicBezTo>
                  <a:cubicBezTo>
                    <a:pt x="3179" y="10468"/>
                    <a:pt x="3145" y="10475"/>
                    <a:pt x="3114" y="10491"/>
                  </a:cubicBezTo>
                  <a:cubicBezTo>
                    <a:pt x="2727" y="10663"/>
                    <a:pt x="2404" y="10738"/>
                    <a:pt x="2135" y="10738"/>
                  </a:cubicBezTo>
                  <a:cubicBezTo>
                    <a:pt x="374" y="10738"/>
                    <a:pt x="919" y="7496"/>
                    <a:pt x="1069" y="6694"/>
                  </a:cubicBezTo>
                  <a:cubicBezTo>
                    <a:pt x="1183" y="6089"/>
                    <a:pt x="1330" y="5489"/>
                    <a:pt x="1486" y="4894"/>
                  </a:cubicBezTo>
                  <a:cubicBezTo>
                    <a:pt x="1876" y="3413"/>
                    <a:pt x="2405" y="1981"/>
                    <a:pt x="2929" y="545"/>
                  </a:cubicBezTo>
                  <a:close/>
                  <a:moveTo>
                    <a:pt x="2829" y="1"/>
                  </a:moveTo>
                  <a:cubicBezTo>
                    <a:pt x="2768" y="1"/>
                    <a:pt x="2706" y="32"/>
                    <a:pt x="2662" y="108"/>
                  </a:cubicBezTo>
                  <a:cubicBezTo>
                    <a:pt x="1275" y="2525"/>
                    <a:pt x="0" y="5852"/>
                    <a:pt x="111" y="8677"/>
                  </a:cubicBezTo>
                  <a:cubicBezTo>
                    <a:pt x="161" y="9993"/>
                    <a:pt x="1071" y="11339"/>
                    <a:pt x="2284" y="11339"/>
                  </a:cubicBezTo>
                  <a:cubicBezTo>
                    <a:pt x="2565" y="11339"/>
                    <a:pt x="2862" y="11267"/>
                    <a:pt x="3169" y="11105"/>
                  </a:cubicBezTo>
                  <a:cubicBezTo>
                    <a:pt x="4344" y="11077"/>
                    <a:pt x="5208" y="10313"/>
                    <a:pt x="5784" y="9223"/>
                  </a:cubicBezTo>
                  <a:cubicBezTo>
                    <a:pt x="6891" y="7120"/>
                    <a:pt x="7459" y="4590"/>
                    <a:pt x="8228" y="2349"/>
                  </a:cubicBezTo>
                  <a:cubicBezTo>
                    <a:pt x="8308" y="2116"/>
                    <a:pt x="8151" y="1964"/>
                    <a:pt x="7961" y="1932"/>
                  </a:cubicBezTo>
                  <a:cubicBezTo>
                    <a:pt x="7666" y="1600"/>
                    <a:pt x="7304" y="1477"/>
                    <a:pt x="6918" y="1477"/>
                  </a:cubicBezTo>
                  <a:cubicBezTo>
                    <a:pt x="6616" y="1477"/>
                    <a:pt x="6300" y="1552"/>
                    <a:pt x="5989" y="1661"/>
                  </a:cubicBezTo>
                  <a:cubicBezTo>
                    <a:pt x="5571" y="1808"/>
                    <a:pt x="5155" y="2040"/>
                    <a:pt x="4752" y="2040"/>
                  </a:cubicBezTo>
                  <a:cubicBezTo>
                    <a:pt x="4505" y="2040"/>
                    <a:pt x="4264" y="1952"/>
                    <a:pt x="4031" y="1704"/>
                  </a:cubicBezTo>
                  <a:cubicBezTo>
                    <a:pt x="3642" y="1291"/>
                    <a:pt x="3576" y="684"/>
                    <a:pt x="3149" y="278"/>
                  </a:cubicBezTo>
                  <a:cubicBezTo>
                    <a:pt x="3121" y="251"/>
                    <a:pt x="3083" y="236"/>
                    <a:pt x="3044" y="236"/>
                  </a:cubicBezTo>
                  <a:cubicBezTo>
                    <a:pt x="3039" y="236"/>
                    <a:pt x="3033" y="236"/>
                    <a:pt x="3028" y="237"/>
                  </a:cubicBezTo>
                  <a:cubicBezTo>
                    <a:pt x="3044" y="104"/>
                    <a:pt x="2939" y="1"/>
                    <a:pt x="28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2175965" y="2156390"/>
              <a:ext cx="75252" cy="67840"/>
            </a:xfrm>
            <a:custGeom>
              <a:avLst/>
              <a:gdLst/>
              <a:ahLst/>
              <a:cxnLst/>
              <a:rect l="l" t="t" r="r" b="b"/>
              <a:pathLst>
                <a:path w="2274" h="2050" extrusionOk="0">
                  <a:moveTo>
                    <a:pt x="1286" y="474"/>
                  </a:moveTo>
                  <a:cubicBezTo>
                    <a:pt x="1302" y="474"/>
                    <a:pt x="1317" y="474"/>
                    <a:pt x="1333" y="475"/>
                  </a:cubicBezTo>
                  <a:cubicBezTo>
                    <a:pt x="1345" y="500"/>
                    <a:pt x="1362" y="521"/>
                    <a:pt x="1382" y="541"/>
                  </a:cubicBezTo>
                  <a:cubicBezTo>
                    <a:pt x="1619" y="768"/>
                    <a:pt x="1730" y="1175"/>
                    <a:pt x="1443" y="1429"/>
                  </a:cubicBezTo>
                  <a:cubicBezTo>
                    <a:pt x="1369" y="1495"/>
                    <a:pt x="1284" y="1522"/>
                    <a:pt x="1197" y="1522"/>
                  </a:cubicBezTo>
                  <a:cubicBezTo>
                    <a:pt x="1030" y="1522"/>
                    <a:pt x="859" y="1420"/>
                    <a:pt x="754" y="1290"/>
                  </a:cubicBezTo>
                  <a:lnTo>
                    <a:pt x="754" y="1288"/>
                  </a:lnTo>
                  <a:cubicBezTo>
                    <a:pt x="386" y="831"/>
                    <a:pt x="837" y="474"/>
                    <a:pt x="1286" y="474"/>
                  </a:cubicBezTo>
                  <a:close/>
                  <a:moveTo>
                    <a:pt x="1147" y="1"/>
                  </a:moveTo>
                  <a:cubicBezTo>
                    <a:pt x="915" y="1"/>
                    <a:pt x="679" y="73"/>
                    <a:pt x="495" y="209"/>
                  </a:cubicBezTo>
                  <a:cubicBezTo>
                    <a:pt x="4" y="572"/>
                    <a:pt x="1" y="1235"/>
                    <a:pt x="391" y="1673"/>
                  </a:cubicBezTo>
                  <a:cubicBezTo>
                    <a:pt x="604" y="1912"/>
                    <a:pt x="908" y="2050"/>
                    <a:pt x="1207" y="2050"/>
                  </a:cubicBezTo>
                  <a:cubicBezTo>
                    <a:pt x="1456" y="2050"/>
                    <a:pt x="1701" y="1954"/>
                    <a:pt x="1887" y="1742"/>
                  </a:cubicBezTo>
                  <a:cubicBezTo>
                    <a:pt x="2273" y="1301"/>
                    <a:pt x="2270" y="394"/>
                    <a:pt x="1664" y="134"/>
                  </a:cubicBezTo>
                  <a:cubicBezTo>
                    <a:pt x="1661" y="134"/>
                    <a:pt x="1658" y="134"/>
                    <a:pt x="1655" y="132"/>
                  </a:cubicBezTo>
                  <a:cubicBezTo>
                    <a:pt x="1504" y="43"/>
                    <a:pt x="1327" y="1"/>
                    <a:pt x="11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3" name="Google Shape;353;p22"/>
            <p:cNvSpPr/>
            <p:nvPr/>
          </p:nvSpPr>
          <p:spPr>
            <a:xfrm>
              <a:off x="2269285" y="2051322"/>
              <a:ext cx="103977" cy="101064"/>
            </a:xfrm>
            <a:custGeom>
              <a:avLst/>
              <a:gdLst/>
              <a:ahLst/>
              <a:cxnLst/>
              <a:rect l="l" t="t" r="r" b="b"/>
              <a:pathLst>
                <a:path w="3142" h="3054" extrusionOk="0">
                  <a:moveTo>
                    <a:pt x="1603" y="483"/>
                  </a:moveTo>
                  <a:cubicBezTo>
                    <a:pt x="1606" y="483"/>
                    <a:pt x="1610" y="483"/>
                    <a:pt x="1613" y="483"/>
                  </a:cubicBezTo>
                  <a:cubicBezTo>
                    <a:pt x="1644" y="512"/>
                    <a:pt x="1682" y="532"/>
                    <a:pt x="1723" y="539"/>
                  </a:cubicBezTo>
                  <a:cubicBezTo>
                    <a:pt x="1892" y="573"/>
                    <a:pt x="2046" y="659"/>
                    <a:pt x="2163" y="784"/>
                  </a:cubicBezTo>
                  <a:cubicBezTo>
                    <a:pt x="2184" y="817"/>
                    <a:pt x="2204" y="849"/>
                    <a:pt x="2221" y="883"/>
                  </a:cubicBezTo>
                  <a:cubicBezTo>
                    <a:pt x="2233" y="910"/>
                    <a:pt x="2255" y="932"/>
                    <a:pt x="2281" y="945"/>
                  </a:cubicBezTo>
                  <a:cubicBezTo>
                    <a:pt x="2612" y="1524"/>
                    <a:pt x="2317" y="2492"/>
                    <a:pt x="1627" y="2492"/>
                  </a:cubicBezTo>
                  <a:cubicBezTo>
                    <a:pt x="1548" y="2492"/>
                    <a:pt x="1464" y="2480"/>
                    <a:pt x="1376" y="2452"/>
                  </a:cubicBezTo>
                  <a:cubicBezTo>
                    <a:pt x="836" y="2285"/>
                    <a:pt x="696" y="1520"/>
                    <a:pt x="849" y="1045"/>
                  </a:cubicBezTo>
                  <a:cubicBezTo>
                    <a:pt x="962" y="695"/>
                    <a:pt x="1286" y="483"/>
                    <a:pt x="1603" y="483"/>
                  </a:cubicBezTo>
                  <a:close/>
                  <a:moveTo>
                    <a:pt x="1513" y="1"/>
                  </a:moveTo>
                  <a:cubicBezTo>
                    <a:pt x="1163" y="1"/>
                    <a:pt x="802" y="146"/>
                    <a:pt x="570" y="426"/>
                  </a:cubicBezTo>
                  <a:cubicBezTo>
                    <a:pt x="0" y="1114"/>
                    <a:pt x="158" y="2432"/>
                    <a:pt x="957" y="2889"/>
                  </a:cubicBezTo>
                  <a:cubicBezTo>
                    <a:pt x="1157" y="3003"/>
                    <a:pt x="1367" y="3054"/>
                    <a:pt x="1573" y="3054"/>
                  </a:cubicBezTo>
                  <a:cubicBezTo>
                    <a:pt x="2205" y="3054"/>
                    <a:pt x="2798" y="2571"/>
                    <a:pt x="2953" y="1927"/>
                  </a:cubicBezTo>
                  <a:cubicBezTo>
                    <a:pt x="3141" y="1146"/>
                    <a:pt x="2716" y="46"/>
                    <a:pt x="1803" y="36"/>
                  </a:cubicBezTo>
                  <a:cubicBezTo>
                    <a:pt x="1709" y="12"/>
                    <a:pt x="1612" y="1"/>
                    <a:pt x="1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2330209" y="1578331"/>
              <a:ext cx="118570" cy="102487"/>
            </a:xfrm>
            <a:custGeom>
              <a:avLst/>
              <a:gdLst/>
              <a:ahLst/>
              <a:cxnLst/>
              <a:rect l="l" t="t" r="r" b="b"/>
              <a:pathLst>
                <a:path w="3583" h="3097" extrusionOk="0">
                  <a:moveTo>
                    <a:pt x="1633" y="439"/>
                  </a:moveTo>
                  <a:cubicBezTo>
                    <a:pt x="1738" y="439"/>
                    <a:pt x="1843" y="460"/>
                    <a:pt x="1942" y="506"/>
                  </a:cubicBezTo>
                  <a:cubicBezTo>
                    <a:pt x="2307" y="857"/>
                    <a:pt x="2719" y="1233"/>
                    <a:pt x="2745" y="1774"/>
                  </a:cubicBezTo>
                  <a:cubicBezTo>
                    <a:pt x="2769" y="2290"/>
                    <a:pt x="2324" y="2576"/>
                    <a:pt x="1874" y="2576"/>
                  </a:cubicBezTo>
                  <a:cubicBezTo>
                    <a:pt x="1723" y="2576"/>
                    <a:pt x="1572" y="2544"/>
                    <a:pt x="1437" y="2477"/>
                  </a:cubicBezTo>
                  <a:cubicBezTo>
                    <a:pt x="962" y="2243"/>
                    <a:pt x="683" y="1704"/>
                    <a:pt x="766" y="1183"/>
                  </a:cubicBezTo>
                  <a:cubicBezTo>
                    <a:pt x="837" y="741"/>
                    <a:pt x="1236" y="439"/>
                    <a:pt x="1633" y="439"/>
                  </a:cubicBezTo>
                  <a:close/>
                  <a:moveTo>
                    <a:pt x="1962" y="1"/>
                  </a:moveTo>
                  <a:cubicBezTo>
                    <a:pt x="1895" y="1"/>
                    <a:pt x="1830" y="32"/>
                    <a:pt x="1788" y="88"/>
                  </a:cubicBezTo>
                  <a:cubicBezTo>
                    <a:pt x="1694" y="65"/>
                    <a:pt x="1597" y="54"/>
                    <a:pt x="1500" y="54"/>
                  </a:cubicBezTo>
                  <a:cubicBezTo>
                    <a:pt x="1146" y="54"/>
                    <a:pt x="789" y="203"/>
                    <a:pt x="555" y="501"/>
                  </a:cubicBezTo>
                  <a:cubicBezTo>
                    <a:pt x="0" y="1206"/>
                    <a:pt x="271" y="2273"/>
                    <a:pt x="959" y="2779"/>
                  </a:cubicBezTo>
                  <a:cubicBezTo>
                    <a:pt x="1242" y="2987"/>
                    <a:pt x="1586" y="3097"/>
                    <a:pt x="1923" y="3097"/>
                  </a:cubicBezTo>
                  <a:cubicBezTo>
                    <a:pt x="2399" y="3097"/>
                    <a:pt x="2861" y="2878"/>
                    <a:pt x="3117" y="2411"/>
                  </a:cubicBezTo>
                  <a:cubicBezTo>
                    <a:pt x="3583" y="1564"/>
                    <a:pt x="2867" y="370"/>
                    <a:pt x="2056" y="22"/>
                  </a:cubicBezTo>
                  <a:cubicBezTo>
                    <a:pt x="2026" y="8"/>
                    <a:pt x="1994" y="1"/>
                    <a:pt x="19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5" name="Google Shape;355;p22"/>
            <p:cNvSpPr/>
            <p:nvPr/>
          </p:nvSpPr>
          <p:spPr>
            <a:xfrm>
              <a:off x="2512912" y="1511252"/>
              <a:ext cx="137896" cy="132072"/>
            </a:xfrm>
            <a:custGeom>
              <a:avLst/>
              <a:gdLst/>
              <a:ahLst/>
              <a:cxnLst/>
              <a:rect l="l" t="t" r="r" b="b"/>
              <a:pathLst>
                <a:path w="4167" h="3991" extrusionOk="0">
                  <a:moveTo>
                    <a:pt x="1945" y="518"/>
                  </a:moveTo>
                  <a:cubicBezTo>
                    <a:pt x="2313" y="518"/>
                    <a:pt x="2682" y="701"/>
                    <a:pt x="2996" y="948"/>
                  </a:cubicBezTo>
                  <a:cubicBezTo>
                    <a:pt x="2938" y="1032"/>
                    <a:pt x="2920" y="1142"/>
                    <a:pt x="2983" y="1240"/>
                  </a:cubicBezTo>
                  <a:cubicBezTo>
                    <a:pt x="3316" y="1750"/>
                    <a:pt x="3707" y="2510"/>
                    <a:pt x="3202" y="3055"/>
                  </a:cubicBezTo>
                  <a:cubicBezTo>
                    <a:pt x="2982" y="3291"/>
                    <a:pt x="2704" y="3393"/>
                    <a:pt x="2420" y="3393"/>
                  </a:cubicBezTo>
                  <a:cubicBezTo>
                    <a:pt x="1984" y="3393"/>
                    <a:pt x="1537" y="3153"/>
                    <a:pt x="1276" y="2792"/>
                  </a:cubicBezTo>
                  <a:cubicBezTo>
                    <a:pt x="877" y="2239"/>
                    <a:pt x="653" y="1271"/>
                    <a:pt x="1243" y="781"/>
                  </a:cubicBezTo>
                  <a:cubicBezTo>
                    <a:pt x="1466" y="595"/>
                    <a:pt x="1705" y="518"/>
                    <a:pt x="1945" y="518"/>
                  </a:cubicBezTo>
                  <a:close/>
                  <a:moveTo>
                    <a:pt x="1891" y="0"/>
                  </a:moveTo>
                  <a:cubicBezTo>
                    <a:pt x="1617" y="0"/>
                    <a:pt x="1335" y="70"/>
                    <a:pt x="1059" y="229"/>
                  </a:cubicBezTo>
                  <a:cubicBezTo>
                    <a:pt x="1" y="839"/>
                    <a:pt x="195" y="2340"/>
                    <a:pt x="838" y="3184"/>
                  </a:cubicBezTo>
                  <a:cubicBezTo>
                    <a:pt x="1220" y="3686"/>
                    <a:pt x="1822" y="3990"/>
                    <a:pt x="2423" y="3990"/>
                  </a:cubicBezTo>
                  <a:cubicBezTo>
                    <a:pt x="2802" y="3990"/>
                    <a:pt x="3181" y="3869"/>
                    <a:pt x="3503" y="3600"/>
                  </a:cubicBezTo>
                  <a:cubicBezTo>
                    <a:pt x="4166" y="3048"/>
                    <a:pt x="4122" y="2201"/>
                    <a:pt x="3785" y="1496"/>
                  </a:cubicBezTo>
                  <a:cubicBezTo>
                    <a:pt x="3842" y="1447"/>
                    <a:pt x="3869" y="1366"/>
                    <a:pt x="3817" y="1276"/>
                  </a:cubicBezTo>
                  <a:cubicBezTo>
                    <a:pt x="3409" y="575"/>
                    <a:pt x="2678" y="0"/>
                    <a:pt x="18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56" name="Google Shape;356;p22"/>
          <p:cNvGrpSpPr/>
          <p:nvPr/>
        </p:nvGrpSpPr>
        <p:grpSpPr>
          <a:xfrm>
            <a:off x="734290" y="251983"/>
            <a:ext cx="800177" cy="752193"/>
            <a:chOff x="734290" y="251983"/>
            <a:chExt cx="800177" cy="752193"/>
          </a:xfrm>
        </p:grpSpPr>
        <p:sp>
          <p:nvSpPr>
            <p:cNvPr id="357" name="Google Shape;357;p22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59" name="Google Shape;359;p22"/>
          <p:cNvGrpSpPr/>
          <p:nvPr/>
        </p:nvGrpSpPr>
        <p:grpSpPr>
          <a:xfrm>
            <a:off x="2857571" y="1302505"/>
            <a:ext cx="152954" cy="60030"/>
            <a:chOff x="2857571" y="1302505"/>
            <a:chExt cx="152954" cy="60030"/>
          </a:xfrm>
        </p:grpSpPr>
        <p:sp>
          <p:nvSpPr>
            <p:cNvPr id="360" name="Google Shape;360;p22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62" name="Google Shape;362;p22"/>
          <p:cNvGrpSpPr/>
          <p:nvPr/>
        </p:nvGrpSpPr>
        <p:grpSpPr>
          <a:xfrm>
            <a:off x="3502999" y="1070905"/>
            <a:ext cx="1098556" cy="608605"/>
            <a:chOff x="3168309" y="474596"/>
            <a:chExt cx="1098556" cy="608605"/>
          </a:xfrm>
        </p:grpSpPr>
        <p:grpSp>
          <p:nvGrpSpPr>
            <p:cNvPr id="363" name="Google Shape;363;p22"/>
            <p:cNvGrpSpPr/>
            <p:nvPr/>
          </p:nvGrpSpPr>
          <p:grpSpPr>
            <a:xfrm>
              <a:off x="3168309" y="517749"/>
              <a:ext cx="1098556" cy="565452"/>
              <a:chOff x="3168309" y="517749"/>
              <a:chExt cx="1098556" cy="565452"/>
            </a:xfrm>
          </p:grpSpPr>
          <p:sp>
            <p:nvSpPr>
              <p:cNvPr id="364" name="Google Shape;364;p22"/>
              <p:cNvSpPr/>
              <p:nvPr/>
            </p:nvSpPr>
            <p:spPr>
              <a:xfrm>
                <a:off x="3200294" y="523142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66" name="Google Shape;366;p22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2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369" name="Google Shape;369;p22"/>
          <p:cNvGrpSpPr/>
          <p:nvPr/>
        </p:nvGrpSpPr>
        <p:grpSpPr>
          <a:xfrm>
            <a:off x="5000972" y="985015"/>
            <a:ext cx="820760" cy="899951"/>
            <a:chOff x="4554058" y="287028"/>
            <a:chExt cx="820760" cy="899951"/>
          </a:xfrm>
        </p:grpSpPr>
        <p:grpSp>
          <p:nvGrpSpPr>
            <p:cNvPr id="370" name="Google Shape;370;p22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2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376" name="Google Shape;376;p22"/>
          <p:cNvGrpSpPr/>
          <p:nvPr/>
        </p:nvGrpSpPr>
        <p:grpSpPr>
          <a:xfrm>
            <a:off x="7100592" y="-366483"/>
            <a:ext cx="638917" cy="1022558"/>
            <a:chOff x="7100592" y="-366483"/>
            <a:chExt cx="638917" cy="1022558"/>
          </a:xfrm>
        </p:grpSpPr>
        <p:sp>
          <p:nvSpPr>
            <p:cNvPr id="377" name="Google Shape;377;p22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0" name="Google Shape;380;p22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81" name="Google Shape;381;p22"/>
          <p:cNvGrpSpPr/>
          <p:nvPr/>
        </p:nvGrpSpPr>
        <p:grpSpPr>
          <a:xfrm>
            <a:off x="5910718" y="-131360"/>
            <a:ext cx="105830" cy="85015"/>
            <a:chOff x="5910718" y="-131360"/>
            <a:chExt cx="105830" cy="85015"/>
          </a:xfrm>
        </p:grpSpPr>
        <p:sp>
          <p:nvSpPr>
            <p:cNvPr id="382" name="Google Shape;382;p22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84" name="Google Shape;384;p22"/>
          <p:cNvGrpSpPr/>
          <p:nvPr/>
        </p:nvGrpSpPr>
        <p:grpSpPr>
          <a:xfrm>
            <a:off x="7334316" y="2336287"/>
            <a:ext cx="432221" cy="578920"/>
            <a:chOff x="3894690" y="-306155"/>
            <a:chExt cx="432221" cy="578920"/>
          </a:xfrm>
        </p:grpSpPr>
        <p:sp>
          <p:nvSpPr>
            <p:cNvPr id="385" name="Google Shape;385;p22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86" name="Google Shape;386;p22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2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8" name="Google Shape;388;p22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389" name="Google Shape;389;p22"/>
          <p:cNvGrpSpPr/>
          <p:nvPr/>
        </p:nvGrpSpPr>
        <p:grpSpPr>
          <a:xfrm>
            <a:off x="3956104" y="276123"/>
            <a:ext cx="641763" cy="660328"/>
            <a:chOff x="2775700" y="-243577"/>
            <a:chExt cx="641763" cy="660328"/>
          </a:xfrm>
        </p:grpSpPr>
        <p:grpSp>
          <p:nvGrpSpPr>
            <p:cNvPr id="390" name="Google Shape;390;p22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2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93" name="Google Shape;393;p22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2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95" name="Google Shape;395;p22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396" name="Google Shape;396;p22"/>
          <p:cNvGrpSpPr/>
          <p:nvPr/>
        </p:nvGrpSpPr>
        <p:grpSpPr>
          <a:xfrm>
            <a:off x="1588573" y="-296128"/>
            <a:ext cx="730914" cy="557013"/>
            <a:chOff x="1588573" y="-296128"/>
            <a:chExt cx="730914" cy="557013"/>
          </a:xfrm>
        </p:grpSpPr>
        <p:sp>
          <p:nvSpPr>
            <p:cNvPr id="397" name="Google Shape;397;p22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98" name="Google Shape;398;p22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2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401" name="Google Shape;401;p22"/>
          <p:cNvGrpSpPr/>
          <p:nvPr/>
        </p:nvGrpSpPr>
        <p:grpSpPr>
          <a:xfrm>
            <a:off x="1739309" y="566891"/>
            <a:ext cx="853058" cy="594507"/>
            <a:chOff x="1739309" y="566891"/>
            <a:chExt cx="853058" cy="594507"/>
          </a:xfrm>
        </p:grpSpPr>
        <p:grpSp>
          <p:nvGrpSpPr>
            <p:cNvPr id="402" name="Google Shape;402;p22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2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05" name="Google Shape;405;p22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2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408" name="Google Shape;408;p22"/>
          <p:cNvGrpSpPr/>
          <p:nvPr/>
        </p:nvGrpSpPr>
        <p:grpSpPr>
          <a:xfrm>
            <a:off x="291413" y="-295003"/>
            <a:ext cx="420937" cy="645006"/>
            <a:chOff x="291413" y="-295003"/>
            <a:chExt cx="420937" cy="645006"/>
          </a:xfrm>
        </p:grpSpPr>
        <p:sp>
          <p:nvSpPr>
            <p:cNvPr id="409" name="Google Shape;409;p22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10" name="Google Shape;410;p22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2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12" name="Google Shape;412;p22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413" name="Google Shape;413;p22"/>
          <p:cNvGrpSpPr/>
          <p:nvPr/>
        </p:nvGrpSpPr>
        <p:grpSpPr>
          <a:xfrm>
            <a:off x="1214230" y="1280862"/>
            <a:ext cx="693917" cy="709106"/>
            <a:chOff x="1214230" y="1280862"/>
            <a:chExt cx="693917" cy="709106"/>
          </a:xfrm>
        </p:grpSpPr>
        <p:sp>
          <p:nvSpPr>
            <p:cNvPr id="414" name="Google Shape;414;p22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5" name="Google Shape;415;p22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17" name="Google Shape;417;p22"/>
          <p:cNvGrpSpPr/>
          <p:nvPr/>
        </p:nvGrpSpPr>
        <p:grpSpPr>
          <a:xfrm>
            <a:off x="-182869" y="835238"/>
            <a:ext cx="1277205" cy="1131333"/>
            <a:chOff x="-182869" y="835238"/>
            <a:chExt cx="1277205" cy="1131333"/>
          </a:xfrm>
        </p:grpSpPr>
        <p:sp>
          <p:nvSpPr>
            <p:cNvPr id="418" name="Google Shape;418;p22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19" name="Google Shape;419;p22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2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22" name="Google Shape;422;p22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2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4" name="Google Shape;424;p22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425" name="Google Shape;425;p22"/>
          <p:cNvGrpSpPr/>
          <p:nvPr/>
        </p:nvGrpSpPr>
        <p:grpSpPr>
          <a:xfrm>
            <a:off x="1004821" y="2303619"/>
            <a:ext cx="413557" cy="605096"/>
            <a:chOff x="1004821" y="2303619"/>
            <a:chExt cx="413557" cy="605096"/>
          </a:xfrm>
        </p:grpSpPr>
        <p:grpSp>
          <p:nvGrpSpPr>
            <p:cNvPr id="426" name="Google Shape;426;p22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27" name="Google Shape;427;p22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30" name="Google Shape;430;p22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31" name="Google Shape;431;p22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32" name="Google Shape;432;p22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433" name="Google Shape;433;p22"/>
          <p:cNvGrpSpPr/>
          <p:nvPr/>
        </p:nvGrpSpPr>
        <p:grpSpPr>
          <a:xfrm>
            <a:off x="2647665" y="2892963"/>
            <a:ext cx="62909" cy="137996"/>
            <a:chOff x="2647665" y="2892963"/>
            <a:chExt cx="62909" cy="137996"/>
          </a:xfrm>
        </p:grpSpPr>
        <p:sp>
          <p:nvSpPr>
            <p:cNvPr id="434" name="Google Shape;434;p22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5" name="Google Shape;435;p22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36" name="Google Shape;436;p22"/>
          <p:cNvGrpSpPr/>
          <p:nvPr/>
        </p:nvGrpSpPr>
        <p:grpSpPr>
          <a:xfrm>
            <a:off x="2248437" y="2591126"/>
            <a:ext cx="134753" cy="99377"/>
            <a:chOff x="2248437" y="2591126"/>
            <a:chExt cx="134753" cy="99377"/>
          </a:xfrm>
        </p:grpSpPr>
        <p:sp>
          <p:nvSpPr>
            <p:cNvPr id="437" name="Google Shape;437;p22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39" name="Google Shape;439;p22"/>
          <p:cNvGrpSpPr/>
          <p:nvPr/>
        </p:nvGrpSpPr>
        <p:grpSpPr>
          <a:xfrm>
            <a:off x="319707" y="3143540"/>
            <a:ext cx="638983" cy="1054658"/>
            <a:chOff x="319707" y="3143540"/>
            <a:chExt cx="638983" cy="1054658"/>
          </a:xfrm>
        </p:grpSpPr>
        <p:sp>
          <p:nvSpPr>
            <p:cNvPr id="440" name="Google Shape;440;p22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1" name="Google Shape;441;p22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2" name="Google Shape;442;p22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44" name="Google Shape;444;p22"/>
          <p:cNvGrpSpPr/>
          <p:nvPr/>
        </p:nvGrpSpPr>
        <p:grpSpPr>
          <a:xfrm>
            <a:off x="1344284" y="3702273"/>
            <a:ext cx="388340" cy="497513"/>
            <a:chOff x="1344284" y="3702273"/>
            <a:chExt cx="388340" cy="497513"/>
          </a:xfrm>
        </p:grpSpPr>
        <p:sp>
          <p:nvSpPr>
            <p:cNvPr id="445" name="Google Shape;445;p22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48" name="Google Shape;448;p22"/>
          <p:cNvGrpSpPr/>
          <p:nvPr/>
        </p:nvGrpSpPr>
        <p:grpSpPr>
          <a:xfrm>
            <a:off x="4368" y="4500332"/>
            <a:ext cx="1550979" cy="1347924"/>
            <a:chOff x="4368" y="4500332"/>
            <a:chExt cx="1550979" cy="1347924"/>
          </a:xfrm>
        </p:grpSpPr>
        <p:grpSp>
          <p:nvGrpSpPr>
            <p:cNvPr id="449" name="Google Shape;449;p22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450" name="Google Shape;450;p22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1" name="Google Shape;451;p22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2" name="Google Shape;452;p22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3" name="Google Shape;453;p22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4" name="Google Shape;454;p22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5" name="Google Shape;455;p22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6" name="Google Shape;456;p22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7" name="Google Shape;457;p22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8" name="Google Shape;458;p22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59" name="Google Shape;459;p22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0" name="Google Shape;460;p22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61" name="Google Shape;461;p22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63" name="Google Shape;463;p22"/>
          <p:cNvGrpSpPr/>
          <p:nvPr/>
        </p:nvGrpSpPr>
        <p:grpSpPr>
          <a:xfrm>
            <a:off x="1664354" y="4088694"/>
            <a:ext cx="1037582" cy="940754"/>
            <a:chOff x="1664354" y="4088694"/>
            <a:chExt cx="1037582" cy="940754"/>
          </a:xfrm>
        </p:grpSpPr>
        <p:grpSp>
          <p:nvGrpSpPr>
            <p:cNvPr id="464" name="Google Shape;464;p22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465" name="Google Shape;465;p22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6" name="Google Shape;466;p22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7" name="Google Shape;467;p22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8" name="Google Shape;468;p22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69" name="Google Shape;469;p22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0" name="Google Shape;470;p22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1" name="Google Shape;471;p22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472" name="Google Shape;472;p22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473" name="Google Shape;473;p22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74" name="Google Shape;474;p22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475" name="Google Shape;475;p22"/>
          <p:cNvGrpSpPr/>
          <p:nvPr/>
        </p:nvGrpSpPr>
        <p:grpSpPr>
          <a:xfrm>
            <a:off x="2661531" y="4759645"/>
            <a:ext cx="636336" cy="613800"/>
            <a:chOff x="2661531" y="4759645"/>
            <a:chExt cx="636336" cy="613800"/>
          </a:xfrm>
        </p:grpSpPr>
        <p:sp>
          <p:nvSpPr>
            <p:cNvPr id="476" name="Google Shape;476;p22"/>
            <p:cNvSpPr/>
            <p:nvPr/>
          </p:nvSpPr>
          <p:spPr>
            <a:xfrm>
              <a:off x="2661531" y="4759645"/>
              <a:ext cx="526601" cy="606916"/>
            </a:xfrm>
            <a:custGeom>
              <a:avLst/>
              <a:gdLst/>
              <a:ahLst/>
              <a:cxnLst/>
              <a:rect l="l" t="t" r="r" b="b"/>
              <a:pathLst>
                <a:path w="15913" h="18340" extrusionOk="0">
                  <a:moveTo>
                    <a:pt x="6413" y="0"/>
                  </a:moveTo>
                  <a:cubicBezTo>
                    <a:pt x="3152" y="0"/>
                    <a:pt x="187" y="3584"/>
                    <a:pt x="8" y="6636"/>
                  </a:cubicBezTo>
                  <a:cubicBezTo>
                    <a:pt x="0" y="6771"/>
                    <a:pt x="101" y="6850"/>
                    <a:pt x="211" y="6866"/>
                  </a:cubicBezTo>
                  <a:cubicBezTo>
                    <a:pt x="201" y="6993"/>
                    <a:pt x="279" y="7111"/>
                    <a:pt x="400" y="7148"/>
                  </a:cubicBezTo>
                  <a:cubicBezTo>
                    <a:pt x="1273" y="7460"/>
                    <a:pt x="2126" y="7825"/>
                    <a:pt x="2955" y="8241"/>
                  </a:cubicBezTo>
                  <a:cubicBezTo>
                    <a:pt x="3001" y="8265"/>
                    <a:pt x="3051" y="8277"/>
                    <a:pt x="3102" y="8277"/>
                  </a:cubicBezTo>
                  <a:cubicBezTo>
                    <a:pt x="3129" y="8277"/>
                    <a:pt x="3156" y="8274"/>
                    <a:pt x="3183" y="8267"/>
                  </a:cubicBezTo>
                  <a:cubicBezTo>
                    <a:pt x="3189" y="8267"/>
                    <a:pt x="3197" y="8266"/>
                    <a:pt x="3203" y="8264"/>
                  </a:cubicBezTo>
                  <a:cubicBezTo>
                    <a:pt x="3212" y="8263"/>
                    <a:pt x="3221" y="8261"/>
                    <a:pt x="3229" y="8258"/>
                  </a:cubicBezTo>
                  <a:cubicBezTo>
                    <a:pt x="3262" y="8249"/>
                    <a:pt x="3292" y="8232"/>
                    <a:pt x="3314" y="8207"/>
                  </a:cubicBezTo>
                  <a:cubicBezTo>
                    <a:pt x="3457" y="8097"/>
                    <a:pt x="3515" y="7889"/>
                    <a:pt x="3391" y="7742"/>
                  </a:cubicBezTo>
                  <a:cubicBezTo>
                    <a:pt x="3504" y="7207"/>
                    <a:pt x="3934" y="6799"/>
                    <a:pt x="4420" y="6799"/>
                  </a:cubicBezTo>
                  <a:cubicBezTo>
                    <a:pt x="4657" y="6799"/>
                    <a:pt x="4908" y="6896"/>
                    <a:pt x="5142" y="7122"/>
                  </a:cubicBezTo>
                  <a:cubicBezTo>
                    <a:pt x="5918" y="7869"/>
                    <a:pt x="5341" y="8874"/>
                    <a:pt x="4532" y="9252"/>
                  </a:cubicBezTo>
                  <a:cubicBezTo>
                    <a:pt x="4245" y="9386"/>
                    <a:pt x="4400" y="9844"/>
                    <a:pt x="4678" y="9844"/>
                  </a:cubicBezTo>
                  <a:cubicBezTo>
                    <a:pt x="4692" y="9844"/>
                    <a:pt x="4706" y="9843"/>
                    <a:pt x="4720" y="9840"/>
                  </a:cubicBezTo>
                  <a:cubicBezTo>
                    <a:pt x="4757" y="9926"/>
                    <a:pt x="4835" y="9995"/>
                    <a:pt x="4964" y="9998"/>
                  </a:cubicBezTo>
                  <a:cubicBezTo>
                    <a:pt x="6431" y="10041"/>
                    <a:pt x="8444" y="9995"/>
                    <a:pt x="9286" y="11477"/>
                  </a:cubicBezTo>
                  <a:cubicBezTo>
                    <a:pt x="9770" y="12332"/>
                    <a:pt x="9545" y="13398"/>
                    <a:pt x="8580" y="13769"/>
                  </a:cubicBezTo>
                  <a:cubicBezTo>
                    <a:pt x="8352" y="13857"/>
                    <a:pt x="8124" y="13891"/>
                    <a:pt x="7898" y="13891"/>
                  </a:cubicBezTo>
                  <a:cubicBezTo>
                    <a:pt x="7418" y="13891"/>
                    <a:pt x="6943" y="13735"/>
                    <a:pt x="6473" y="13606"/>
                  </a:cubicBezTo>
                  <a:cubicBezTo>
                    <a:pt x="6422" y="13539"/>
                    <a:pt x="6339" y="13500"/>
                    <a:pt x="6260" y="13500"/>
                  </a:cubicBezTo>
                  <a:cubicBezTo>
                    <a:pt x="6218" y="13500"/>
                    <a:pt x="6178" y="13511"/>
                    <a:pt x="6143" y="13534"/>
                  </a:cubicBezTo>
                  <a:cubicBezTo>
                    <a:pt x="6141" y="13534"/>
                    <a:pt x="6139" y="13534"/>
                    <a:pt x="6137" y="13534"/>
                  </a:cubicBezTo>
                  <a:cubicBezTo>
                    <a:pt x="5853" y="13534"/>
                    <a:pt x="5704" y="13916"/>
                    <a:pt x="5966" y="14087"/>
                  </a:cubicBezTo>
                  <a:cubicBezTo>
                    <a:pt x="5774" y="14971"/>
                    <a:pt x="5564" y="15826"/>
                    <a:pt x="5203" y="16669"/>
                  </a:cubicBezTo>
                  <a:cubicBezTo>
                    <a:pt x="5083" y="16949"/>
                    <a:pt x="5323" y="17206"/>
                    <a:pt x="5547" y="17206"/>
                  </a:cubicBezTo>
                  <a:cubicBezTo>
                    <a:pt x="5649" y="17206"/>
                    <a:pt x="5747" y="17152"/>
                    <a:pt x="5806" y="17023"/>
                  </a:cubicBezTo>
                  <a:cubicBezTo>
                    <a:pt x="6188" y="16190"/>
                    <a:pt x="6467" y="15276"/>
                    <a:pt x="6519" y="14352"/>
                  </a:cubicBezTo>
                  <a:cubicBezTo>
                    <a:pt x="6914" y="14498"/>
                    <a:pt x="7342" y="14573"/>
                    <a:pt x="7763" y="14573"/>
                  </a:cubicBezTo>
                  <a:cubicBezTo>
                    <a:pt x="9133" y="14573"/>
                    <a:pt x="10422" y="13785"/>
                    <a:pt x="10236" y="12128"/>
                  </a:cubicBezTo>
                  <a:cubicBezTo>
                    <a:pt x="9988" y="9922"/>
                    <a:pt x="7659" y="9417"/>
                    <a:pt x="5755" y="9417"/>
                  </a:cubicBezTo>
                  <a:cubicBezTo>
                    <a:pt x="5643" y="9417"/>
                    <a:pt x="5533" y="9419"/>
                    <a:pt x="5425" y="9422"/>
                  </a:cubicBezTo>
                  <a:cubicBezTo>
                    <a:pt x="6254" y="8661"/>
                    <a:pt x="6416" y="7293"/>
                    <a:pt x="5382" y="6533"/>
                  </a:cubicBezTo>
                  <a:cubicBezTo>
                    <a:pt x="5109" y="6333"/>
                    <a:pt x="4787" y="6243"/>
                    <a:pt x="4465" y="6243"/>
                  </a:cubicBezTo>
                  <a:cubicBezTo>
                    <a:pt x="3720" y="6243"/>
                    <a:pt x="2979" y="6729"/>
                    <a:pt x="2873" y="7448"/>
                  </a:cubicBezTo>
                  <a:cubicBezTo>
                    <a:pt x="2135" y="7085"/>
                    <a:pt x="1342" y="6792"/>
                    <a:pt x="547" y="6615"/>
                  </a:cubicBezTo>
                  <a:cubicBezTo>
                    <a:pt x="532" y="6612"/>
                    <a:pt x="515" y="6612"/>
                    <a:pt x="498" y="6612"/>
                  </a:cubicBezTo>
                  <a:cubicBezTo>
                    <a:pt x="1111" y="4218"/>
                    <a:pt x="3050" y="1378"/>
                    <a:pt x="5607" y="877"/>
                  </a:cubicBezTo>
                  <a:cubicBezTo>
                    <a:pt x="5875" y="825"/>
                    <a:pt x="6145" y="799"/>
                    <a:pt x="6411" y="799"/>
                  </a:cubicBezTo>
                  <a:cubicBezTo>
                    <a:pt x="7774" y="799"/>
                    <a:pt x="9054" y="1485"/>
                    <a:pt x="9596" y="2830"/>
                  </a:cubicBezTo>
                  <a:cubicBezTo>
                    <a:pt x="10308" y="4591"/>
                    <a:pt x="9268" y="5867"/>
                    <a:pt x="8167" y="7111"/>
                  </a:cubicBezTo>
                  <a:cubicBezTo>
                    <a:pt x="7938" y="7370"/>
                    <a:pt x="8171" y="7715"/>
                    <a:pt x="8432" y="7715"/>
                  </a:cubicBezTo>
                  <a:cubicBezTo>
                    <a:pt x="8447" y="7715"/>
                    <a:pt x="8462" y="7714"/>
                    <a:pt x="8477" y="7711"/>
                  </a:cubicBezTo>
                  <a:cubicBezTo>
                    <a:pt x="8493" y="7714"/>
                    <a:pt x="8508" y="7716"/>
                    <a:pt x="8524" y="7716"/>
                  </a:cubicBezTo>
                  <a:cubicBezTo>
                    <a:pt x="8546" y="7716"/>
                    <a:pt x="8569" y="7712"/>
                    <a:pt x="8591" y="7705"/>
                  </a:cubicBezTo>
                  <a:cubicBezTo>
                    <a:pt x="9118" y="7540"/>
                    <a:pt x="9645" y="7462"/>
                    <a:pt x="10156" y="7462"/>
                  </a:cubicBezTo>
                  <a:cubicBezTo>
                    <a:pt x="13306" y="7462"/>
                    <a:pt x="15848" y="10406"/>
                    <a:pt x="14279" y="13740"/>
                  </a:cubicBezTo>
                  <a:cubicBezTo>
                    <a:pt x="13035" y="16386"/>
                    <a:pt x="10978" y="17479"/>
                    <a:pt x="8514" y="17479"/>
                  </a:cubicBezTo>
                  <a:cubicBezTo>
                    <a:pt x="7742" y="17479"/>
                    <a:pt x="6929" y="17371"/>
                    <a:pt x="6088" y="17170"/>
                  </a:cubicBezTo>
                  <a:cubicBezTo>
                    <a:pt x="6055" y="17162"/>
                    <a:pt x="6023" y="17159"/>
                    <a:pt x="5993" y="17159"/>
                  </a:cubicBezTo>
                  <a:cubicBezTo>
                    <a:pt x="5609" y="17159"/>
                    <a:pt x="5475" y="17754"/>
                    <a:pt x="5894" y="17872"/>
                  </a:cubicBezTo>
                  <a:cubicBezTo>
                    <a:pt x="6868" y="18146"/>
                    <a:pt x="7898" y="18339"/>
                    <a:pt x="8910" y="18339"/>
                  </a:cubicBezTo>
                  <a:cubicBezTo>
                    <a:pt x="10134" y="18339"/>
                    <a:pt x="11331" y="18057"/>
                    <a:pt x="12371" y="17291"/>
                  </a:cubicBezTo>
                  <a:cubicBezTo>
                    <a:pt x="13878" y="16184"/>
                    <a:pt x="15236" y="14273"/>
                    <a:pt x="15488" y="12395"/>
                  </a:cubicBezTo>
                  <a:cubicBezTo>
                    <a:pt x="15913" y="9217"/>
                    <a:pt x="13365" y="6756"/>
                    <a:pt x="10508" y="6756"/>
                  </a:cubicBezTo>
                  <a:cubicBezTo>
                    <a:pt x="10101" y="6756"/>
                    <a:pt x="9688" y="6805"/>
                    <a:pt x="9277" y="6910"/>
                  </a:cubicBezTo>
                  <a:cubicBezTo>
                    <a:pt x="10125" y="5875"/>
                    <a:pt x="10775" y="4712"/>
                    <a:pt x="10510" y="3302"/>
                  </a:cubicBezTo>
                  <a:cubicBezTo>
                    <a:pt x="10208" y="1689"/>
                    <a:pt x="8934" y="442"/>
                    <a:pt x="7341" y="99"/>
                  </a:cubicBezTo>
                  <a:cubicBezTo>
                    <a:pt x="7030" y="32"/>
                    <a:pt x="6720" y="0"/>
                    <a:pt x="64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3141173" y="5288794"/>
              <a:ext cx="74193" cy="84651"/>
            </a:xfrm>
            <a:custGeom>
              <a:avLst/>
              <a:gdLst/>
              <a:ahLst/>
              <a:cxnLst/>
              <a:rect l="l" t="t" r="r" b="b"/>
              <a:pathLst>
                <a:path w="2242" h="2558" extrusionOk="0">
                  <a:moveTo>
                    <a:pt x="2065" y="0"/>
                  </a:moveTo>
                  <a:cubicBezTo>
                    <a:pt x="1994" y="0"/>
                    <a:pt x="1922" y="37"/>
                    <a:pt x="1902" y="117"/>
                  </a:cubicBezTo>
                  <a:cubicBezTo>
                    <a:pt x="1658" y="1076"/>
                    <a:pt x="1098" y="1886"/>
                    <a:pt x="156" y="2265"/>
                  </a:cubicBezTo>
                  <a:cubicBezTo>
                    <a:pt x="1" y="2326"/>
                    <a:pt x="40" y="2558"/>
                    <a:pt x="181" y="2558"/>
                  </a:cubicBezTo>
                  <a:cubicBezTo>
                    <a:pt x="197" y="2558"/>
                    <a:pt x="215" y="2555"/>
                    <a:pt x="234" y="2548"/>
                  </a:cubicBezTo>
                  <a:cubicBezTo>
                    <a:pt x="1274" y="2177"/>
                    <a:pt x="2104" y="1280"/>
                    <a:pt x="2230" y="162"/>
                  </a:cubicBezTo>
                  <a:cubicBezTo>
                    <a:pt x="2241" y="58"/>
                    <a:pt x="2154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3220761" y="5295379"/>
              <a:ext cx="77106" cy="76973"/>
            </a:xfrm>
            <a:custGeom>
              <a:avLst/>
              <a:gdLst/>
              <a:ahLst/>
              <a:cxnLst/>
              <a:rect l="l" t="t" r="r" b="b"/>
              <a:pathLst>
                <a:path w="2330" h="2326" extrusionOk="0">
                  <a:moveTo>
                    <a:pt x="2062" y="1"/>
                  </a:moveTo>
                  <a:cubicBezTo>
                    <a:pt x="2001" y="1"/>
                    <a:pt x="1940" y="29"/>
                    <a:pt x="1898" y="96"/>
                  </a:cubicBezTo>
                  <a:cubicBezTo>
                    <a:pt x="1413" y="862"/>
                    <a:pt x="852" y="1507"/>
                    <a:pt x="123" y="2049"/>
                  </a:cubicBezTo>
                  <a:cubicBezTo>
                    <a:pt x="0" y="2141"/>
                    <a:pt x="70" y="2325"/>
                    <a:pt x="193" y="2325"/>
                  </a:cubicBezTo>
                  <a:cubicBezTo>
                    <a:pt x="217" y="2325"/>
                    <a:pt x="243" y="2318"/>
                    <a:pt x="270" y="2302"/>
                  </a:cubicBezTo>
                  <a:cubicBezTo>
                    <a:pt x="1073" y="1813"/>
                    <a:pt x="1780" y="1118"/>
                    <a:pt x="2241" y="297"/>
                  </a:cubicBezTo>
                  <a:cubicBezTo>
                    <a:pt x="2329" y="141"/>
                    <a:pt x="2197" y="1"/>
                    <a:pt x="206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79" name="Google Shape;479;p22"/>
          <p:cNvGrpSpPr/>
          <p:nvPr/>
        </p:nvGrpSpPr>
        <p:grpSpPr>
          <a:xfrm>
            <a:off x="3260869" y="4155210"/>
            <a:ext cx="1065612" cy="1051580"/>
            <a:chOff x="3260869" y="4155210"/>
            <a:chExt cx="1065612" cy="1051580"/>
          </a:xfrm>
        </p:grpSpPr>
        <p:grpSp>
          <p:nvGrpSpPr>
            <p:cNvPr id="480" name="Google Shape;480;p22"/>
            <p:cNvGrpSpPr/>
            <p:nvPr/>
          </p:nvGrpSpPr>
          <p:grpSpPr>
            <a:xfrm>
              <a:off x="3260869" y="4155210"/>
              <a:ext cx="1065612" cy="1051580"/>
              <a:chOff x="3260869" y="4155210"/>
              <a:chExt cx="1065612" cy="1051580"/>
            </a:xfrm>
          </p:grpSpPr>
          <p:sp>
            <p:nvSpPr>
              <p:cNvPr id="481" name="Google Shape;481;p22"/>
              <p:cNvSpPr/>
              <p:nvPr/>
            </p:nvSpPr>
            <p:spPr>
              <a:xfrm>
                <a:off x="3260869" y="4155210"/>
                <a:ext cx="1065612" cy="1051580"/>
              </a:xfrm>
              <a:custGeom>
                <a:avLst/>
                <a:gdLst/>
                <a:ahLst/>
                <a:cxnLst/>
                <a:rect l="l" t="t" r="r" b="b"/>
                <a:pathLst>
                  <a:path w="32201" h="31777" extrusionOk="0">
                    <a:moveTo>
                      <a:pt x="16276" y="824"/>
                    </a:moveTo>
                    <a:cubicBezTo>
                      <a:pt x="16873" y="824"/>
                      <a:pt x="17436" y="900"/>
                      <a:pt x="17911" y="1112"/>
                    </a:cubicBezTo>
                    <a:cubicBezTo>
                      <a:pt x="17554" y="1518"/>
                      <a:pt x="17208" y="1932"/>
                      <a:pt x="16861" y="2345"/>
                    </a:cubicBezTo>
                    <a:lnTo>
                      <a:pt x="16243" y="3081"/>
                    </a:lnTo>
                    <a:cubicBezTo>
                      <a:pt x="15990" y="3383"/>
                      <a:pt x="15868" y="3721"/>
                      <a:pt x="15544" y="3721"/>
                    </a:cubicBezTo>
                    <a:cubicBezTo>
                      <a:pt x="15495" y="3721"/>
                      <a:pt x="15441" y="3713"/>
                      <a:pt x="15382" y="3696"/>
                    </a:cubicBezTo>
                    <a:cubicBezTo>
                      <a:pt x="14860" y="3548"/>
                      <a:pt x="14324" y="2832"/>
                      <a:pt x="13924" y="2474"/>
                    </a:cubicBezTo>
                    <a:cubicBezTo>
                      <a:pt x="13474" y="2068"/>
                      <a:pt x="13023" y="1664"/>
                      <a:pt x="12571" y="1261"/>
                    </a:cubicBezTo>
                    <a:cubicBezTo>
                      <a:pt x="13626" y="1156"/>
                      <a:pt x="15026" y="824"/>
                      <a:pt x="16276" y="824"/>
                    </a:cubicBezTo>
                    <a:close/>
                    <a:moveTo>
                      <a:pt x="12107" y="1497"/>
                    </a:moveTo>
                    <a:cubicBezTo>
                      <a:pt x="12784" y="2194"/>
                      <a:pt x="13464" y="2884"/>
                      <a:pt x="14147" y="3574"/>
                    </a:cubicBezTo>
                    <a:cubicBezTo>
                      <a:pt x="14469" y="3895"/>
                      <a:pt x="14978" y="4653"/>
                      <a:pt x="15511" y="4678"/>
                    </a:cubicBezTo>
                    <a:cubicBezTo>
                      <a:pt x="15519" y="4678"/>
                      <a:pt x="15528" y="4679"/>
                      <a:pt x="15537" y="4679"/>
                    </a:cubicBezTo>
                    <a:cubicBezTo>
                      <a:pt x="15956" y="4679"/>
                      <a:pt x="16222" y="4247"/>
                      <a:pt x="16462" y="3973"/>
                    </a:cubicBezTo>
                    <a:cubicBezTo>
                      <a:pt x="17166" y="3174"/>
                      <a:pt x="17863" y="2355"/>
                      <a:pt x="18529" y="1520"/>
                    </a:cubicBezTo>
                    <a:cubicBezTo>
                      <a:pt x="20049" y="2881"/>
                      <a:pt x="21302" y="4787"/>
                      <a:pt x="22645" y="6323"/>
                    </a:cubicBezTo>
                    <a:cubicBezTo>
                      <a:pt x="23999" y="7870"/>
                      <a:pt x="25365" y="9404"/>
                      <a:pt x="26748" y="10927"/>
                    </a:cubicBezTo>
                    <a:cubicBezTo>
                      <a:pt x="27115" y="11331"/>
                      <a:pt x="30090" y="14523"/>
                      <a:pt x="31378" y="15704"/>
                    </a:cubicBezTo>
                    <a:lnTo>
                      <a:pt x="31336" y="15748"/>
                    </a:lnTo>
                    <a:cubicBezTo>
                      <a:pt x="31255" y="15836"/>
                      <a:pt x="31222" y="15957"/>
                      <a:pt x="31246" y="16075"/>
                    </a:cubicBezTo>
                    <a:cubicBezTo>
                      <a:pt x="27250" y="21680"/>
                      <a:pt x="21393" y="25437"/>
                      <a:pt x="17142" y="30795"/>
                    </a:cubicBezTo>
                    <a:lnTo>
                      <a:pt x="9052" y="21823"/>
                    </a:lnTo>
                    <a:cubicBezTo>
                      <a:pt x="6297" y="18769"/>
                      <a:pt x="3651" y="15517"/>
                      <a:pt x="636" y="12714"/>
                    </a:cubicBezTo>
                    <a:cubicBezTo>
                      <a:pt x="654" y="12705"/>
                      <a:pt x="673" y="12694"/>
                      <a:pt x="689" y="12682"/>
                    </a:cubicBezTo>
                    <a:cubicBezTo>
                      <a:pt x="2817" y="10745"/>
                      <a:pt x="4894" y="8749"/>
                      <a:pt x="6954" y="6738"/>
                    </a:cubicBezTo>
                    <a:cubicBezTo>
                      <a:pt x="8635" y="5098"/>
                      <a:pt x="10712" y="3436"/>
                      <a:pt x="12107" y="1497"/>
                    </a:cubicBezTo>
                    <a:close/>
                    <a:moveTo>
                      <a:pt x="16705" y="1"/>
                    </a:moveTo>
                    <a:cubicBezTo>
                      <a:pt x="15281" y="1"/>
                      <a:pt x="13554" y="491"/>
                      <a:pt x="12398" y="687"/>
                    </a:cubicBezTo>
                    <a:cubicBezTo>
                      <a:pt x="12371" y="670"/>
                      <a:pt x="12340" y="661"/>
                      <a:pt x="12308" y="661"/>
                    </a:cubicBezTo>
                    <a:cubicBezTo>
                      <a:pt x="12274" y="661"/>
                      <a:pt x="12240" y="671"/>
                      <a:pt x="12210" y="691"/>
                    </a:cubicBezTo>
                    <a:cubicBezTo>
                      <a:pt x="10060" y="2119"/>
                      <a:pt x="8278" y="4415"/>
                      <a:pt x="6431" y="6217"/>
                    </a:cubicBezTo>
                    <a:cubicBezTo>
                      <a:pt x="4371" y="8228"/>
                      <a:pt x="2272" y="10195"/>
                      <a:pt x="179" y="12172"/>
                    </a:cubicBezTo>
                    <a:cubicBezTo>
                      <a:pt x="0" y="12341"/>
                      <a:pt x="60" y="12558"/>
                      <a:pt x="204" y="12682"/>
                    </a:cubicBezTo>
                    <a:cubicBezTo>
                      <a:pt x="144" y="12748"/>
                      <a:pt x="143" y="12849"/>
                      <a:pt x="199" y="12918"/>
                    </a:cubicBezTo>
                    <a:cubicBezTo>
                      <a:pt x="2638" y="16166"/>
                      <a:pt x="5546" y="19090"/>
                      <a:pt x="8263" y="22103"/>
                    </a:cubicBezTo>
                    <a:lnTo>
                      <a:pt x="16883" y="31661"/>
                    </a:lnTo>
                    <a:cubicBezTo>
                      <a:pt x="16955" y="31742"/>
                      <a:pt x="17043" y="31776"/>
                      <a:pt x="17131" y="31776"/>
                    </a:cubicBezTo>
                    <a:cubicBezTo>
                      <a:pt x="17267" y="31776"/>
                      <a:pt x="17405" y="31696"/>
                      <a:pt x="17491" y="31583"/>
                    </a:cubicBezTo>
                    <a:cubicBezTo>
                      <a:pt x="21727" y="26056"/>
                      <a:pt x="28230" y="22455"/>
                      <a:pt x="31879" y="16456"/>
                    </a:cubicBezTo>
                    <a:cubicBezTo>
                      <a:pt x="31885" y="16456"/>
                      <a:pt x="31889" y="16456"/>
                      <a:pt x="31897" y="16454"/>
                    </a:cubicBezTo>
                    <a:cubicBezTo>
                      <a:pt x="32067" y="16430"/>
                      <a:pt x="32174" y="16237"/>
                      <a:pt x="32180" y="16082"/>
                    </a:cubicBezTo>
                    <a:cubicBezTo>
                      <a:pt x="32200" y="15552"/>
                      <a:pt x="31817" y="15289"/>
                      <a:pt x="31473" y="14914"/>
                    </a:cubicBezTo>
                    <a:cubicBezTo>
                      <a:pt x="30543" y="13906"/>
                      <a:pt x="29604" y="12909"/>
                      <a:pt x="28679" y="11898"/>
                    </a:cubicBezTo>
                    <a:cubicBezTo>
                      <a:pt x="26751" y="9793"/>
                      <a:pt x="24847" y="7666"/>
                      <a:pt x="22968" y="5517"/>
                    </a:cubicBezTo>
                    <a:cubicBezTo>
                      <a:pt x="22064" y="4487"/>
                      <a:pt x="21167" y="3451"/>
                      <a:pt x="20274" y="2413"/>
                    </a:cubicBezTo>
                    <a:cubicBezTo>
                      <a:pt x="19676" y="1717"/>
                      <a:pt x="19064" y="707"/>
                      <a:pt x="18212" y="285"/>
                    </a:cubicBezTo>
                    <a:cubicBezTo>
                      <a:pt x="17795" y="79"/>
                      <a:pt x="17274" y="1"/>
                      <a:pt x="167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2" name="Google Shape;482;p22"/>
              <p:cNvSpPr/>
              <p:nvPr/>
            </p:nvSpPr>
            <p:spPr>
              <a:xfrm>
                <a:off x="3412631" y="4384608"/>
                <a:ext cx="250146" cy="242800"/>
              </a:xfrm>
              <a:custGeom>
                <a:avLst/>
                <a:gdLst/>
                <a:ahLst/>
                <a:cxnLst/>
                <a:rect l="l" t="t" r="r" b="b"/>
                <a:pathLst>
                  <a:path w="7559" h="7337" extrusionOk="0">
                    <a:moveTo>
                      <a:pt x="7112" y="1"/>
                    </a:moveTo>
                    <a:cubicBezTo>
                      <a:pt x="7043" y="1"/>
                      <a:pt x="6972" y="25"/>
                      <a:pt x="6907" y="83"/>
                    </a:cubicBezTo>
                    <a:cubicBezTo>
                      <a:pt x="4539" y="2209"/>
                      <a:pt x="2103" y="4508"/>
                      <a:pt x="119" y="7003"/>
                    </a:cubicBezTo>
                    <a:cubicBezTo>
                      <a:pt x="0" y="7152"/>
                      <a:pt x="115" y="7337"/>
                      <a:pt x="261" y="7337"/>
                    </a:cubicBezTo>
                    <a:cubicBezTo>
                      <a:pt x="305" y="7337"/>
                      <a:pt x="352" y="7320"/>
                      <a:pt x="396" y="7280"/>
                    </a:cubicBezTo>
                    <a:cubicBezTo>
                      <a:pt x="2793" y="5137"/>
                      <a:pt x="5040" y="2763"/>
                      <a:pt x="7339" y="514"/>
                    </a:cubicBezTo>
                    <a:cubicBezTo>
                      <a:pt x="7558" y="299"/>
                      <a:pt x="7352" y="1"/>
                      <a:pt x="71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3" name="Google Shape;483;p22"/>
              <p:cNvSpPr/>
              <p:nvPr/>
            </p:nvSpPr>
            <p:spPr>
              <a:xfrm>
                <a:off x="3509923" y="4364918"/>
                <a:ext cx="413027" cy="344261"/>
              </a:xfrm>
              <a:custGeom>
                <a:avLst/>
                <a:gdLst/>
                <a:ahLst/>
                <a:cxnLst/>
                <a:rect l="l" t="t" r="r" b="b"/>
                <a:pathLst>
                  <a:path w="12481" h="10403" extrusionOk="0">
                    <a:moveTo>
                      <a:pt x="11998" y="1"/>
                    </a:moveTo>
                    <a:cubicBezTo>
                      <a:pt x="11928" y="1"/>
                      <a:pt x="11855" y="24"/>
                      <a:pt x="11789" y="79"/>
                    </a:cubicBezTo>
                    <a:cubicBezTo>
                      <a:pt x="7868" y="3351"/>
                      <a:pt x="3903" y="6627"/>
                      <a:pt x="146" y="10087"/>
                    </a:cubicBezTo>
                    <a:cubicBezTo>
                      <a:pt x="0" y="10222"/>
                      <a:pt x="135" y="10403"/>
                      <a:pt x="290" y="10403"/>
                    </a:cubicBezTo>
                    <a:cubicBezTo>
                      <a:pt x="333" y="10403"/>
                      <a:pt x="377" y="10389"/>
                      <a:pt x="417" y="10358"/>
                    </a:cubicBezTo>
                    <a:cubicBezTo>
                      <a:pt x="4459" y="7223"/>
                      <a:pt x="8352" y="3853"/>
                      <a:pt x="12236" y="527"/>
                    </a:cubicBezTo>
                    <a:cubicBezTo>
                      <a:pt x="12481" y="317"/>
                      <a:pt x="12256" y="1"/>
                      <a:pt x="11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4" name="Google Shape;484;p22"/>
              <p:cNvSpPr/>
              <p:nvPr/>
            </p:nvSpPr>
            <p:spPr>
              <a:xfrm>
                <a:off x="3598644" y="4439773"/>
                <a:ext cx="398467" cy="361172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0914" extrusionOk="0">
                    <a:moveTo>
                      <a:pt x="11581" y="1"/>
                    </a:moveTo>
                    <a:cubicBezTo>
                      <a:pt x="11511" y="1"/>
                      <a:pt x="11437" y="25"/>
                      <a:pt x="11370" y="83"/>
                    </a:cubicBezTo>
                    <a:cubicBezTo>
                      <a:pt x="9416" y="1764"/>
                      <a:pt x="7560" y="3572"/>
                      <a:pt x="5668" y="5325"/>
                    </a:cubicBezTo>
                    <a:cubicBezTo>
                      <a:pt x="3796" y="7060"/>
                      <a:pt x="1720" y="8725"/>
                      <a:pt x="75" y="10678"/>
                    </a:cubicBezTo>
                    <a:cubicBezTo>
                      <a:pt x="1" y="10766"/>
                      <a:pt x="67" y="10914"/>
                      <a:pt x="167" y="10914"/>
                    </a:cubicBezTo>
                    <a:cubicBezTo>
                      <a:pt x="189" y="10914"/>
                      <a:pt x="213" y="10906"/>
                      <a:pt x="237" y="10889"/>
                    </a:cubicBezTo>
                    <a:cubicBezTo>
                      <a:pt x="2247" y="9476"/>
                      <a:pt x="4014" y="7636"/>
                      <a:pt x="5832" y="5988"/>
                    </a:cubicBezTo>
                    <a:cubicBezTo>
                      <a:pt x="7831" y="4176"/>
                      <a:pt x="9885" y="2409"/>
                      <a:pt x="11814" y="525"/>
                    </a:cubicBezTo>
                    <a:cubicBezTo>
                      <a:pt x="12041" y="303"/>
                      <a:pt x="11829" y="1"/>
                      <a:pt x="115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5" name="Google Shape;485;p22"/>
              <p:cNvSpPr/>
              <p:nvPr/>
            </p:nvSpPr>
            <p:spPr>
              <a:xfrm>
                <a:off x="3701264" y="4530512"/>
                <a:ext cx="379505" cy="352832"/>
              </a:xfrm>
              <a:custGeom>
                <a:avLst/>
                <a:gdLst/>
                <a:ahLst/>
                <a:cxnLst/>
                <a:rect l="l" t="t" r="r" b="b"/>
                <a:pathLst>
                  <a:path w="11468" h="10662" extrusionOk="0">
                    <a:moveTo>
                      <a:pt x="10990" y="1"/>
                    </a:moveTo>
                    <a:cubicBezTo>
                      <a:pt x="10919" y="1"/>
                      <a:pt x="10844" y="26"/>
                      <a:pt x="10776" y="84"/>
                    </a:cubicBezTo>
                    <a:cubicBezTo>
                      <a:pt x="7058" y="3254"/>
                      <a:pt x="3526" y="6737"/>
                      <a:pt x="158" y="10273"/>
                    </a:cubicBezTo>
                    <a:cubicBezTo>
                      <a:pt x="0" y="10438"/>
                      <a:pt x="151" y="10662"/>
                      <a:pt x="326" y="10662"/>
                    </a:cubicBezTo>
                    <a:cubicBezTo>
                      <a:pt x="378" y="10662"/>
                      <a:pt x="431" y="10642"/>
                      <a:pt x="480" y="10596"/>
                    </a:cubicBezTo>
                    <a:cubicBezTo>
                      <a:pt x="4036" y="7213"/>
                      <a:pt x="7666" y="3910"/>
                      <a:pt x="11230" y="537"/>
                    </a:cubicBezTo>
                    <a:cubicBezTo>
                      <a:pt x="11468" y="313"/>
                      <a:pt x="11246" y="1"/>
                      <a:pt x="109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86" name="Google Shape;486;p22"/>
              <p:cNvSpPr/>
              <p:nvPr/>
            </p:nvSpPr>
            <p:spPr>
              <a:xfrm>
                <a:off x="3803520" y="4626150"/>
                <a:ext cx="361866" cy="345320"/>
              </a:xfrm>
              <a:custGeom>
                <a:avLst/>
                <a:gdLst/>
                <a:ahLst/>
                <a:cxnLst/>
                <a:rect l="l" t="t" r="r" b="b"/>
                <a:pathLst>
                  <a:path w="10935" h="10435" extrusionOk="0">
                    <a:moveTo>
                      <a:pt x="10476" y="1"/>
                    </a:moveTo>
                    <a:cubicBezTo>
                      <a:pt x="10207" y="1"/>
                      <a:pt x="9988" y="323"/>
                      <a:pt x="10226" y="555"/>
                    </a:cubicBezTo>
                    <a:cubicBezTo>
                      <a:pt x="10225" y="555"/>
                      <a:pt x="10223" y="554"/>
                      <a:pt x="10221" y="554"/>
                    </a:cubicBezTo>
                    <a:cubicBezTo>
                      <a:pt x="9960" y="554"/>
                      <a:pt x="980" y="9294"/>
                      <a:pt x="146" y="10102"/>
                    </a:cubicBezTo>
                    <a:cubicBezTo>
                      <a:pt x="1" y="10243"/>
                      <a:pt x="136" y="10435"/>
                      <a:pt x="295" y="10435"/>
                    </a:cubicBezTo>
                    <a:cubicBezTo>
                      <a:pt x="339" y="10435"/>
                      <a:pt x="386" y="10420"/>
                      <a:pt x="428" y="10384"/>
                    </a:cubicBezTo>
                    <a:cubicBezTo>
                      <a:pt x="2474" y="8633"/>
                      <a:pt x="4449" y="6797"/>
                      <a:pt x="6414" y="4956"/>
                    </a:cubicBezTo>
                    <a:cubicBezTo>
                      <a:pt x="7353" y="4075"/>
                      <a:pt x="8288" y="3190"/>
                      <a:pt x="9218" y="2300"/>
                    </a:cubicBezTo>
                    <a:cubicBezTo>
                      <a:pt x="9785" y="1758"/>
                      <a:pt x="10653" y="1251"/>
                      <a:pt x="10892" y="482"/>
                    </a:cubicBezTo>
                    <a:cubicBezTo>
                      <a:pt x="10935" y="344"/>
                      <a:pt x="10866" y="153"/>
                      <a:pt x="10731" y="87"/>
                    </a:cubicBezTo>
                    <a:lnTo>
                      <a:pt x="10627" y="36"/>
                    </a:lnTo>
                    <a:cubicBezTo>
                      <a:pt x="10577" y="12"/>
                      <a:pt x="10525" y="1"/>
                      <a:pt x="104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87" name="Google Shape;487;p22"/>
            <p:cNvSpPr/>
            <p:nvPr/>
          </p:nvSpPr>
          <p:spPr>
            <a:xfrm>
              <a:off x="3992710" y="4206570"/>
              <a:ext cx="70950" cy="81573"/>
            </a:xfrm>
            <a:custGeom>
              <a:avLst/>
              <a:gdLst/>
              <a:ahLst/>
              <a:cxnLst/>
              <a:rect l="l" t="t" r="r" b="b"/>
              <a:pathLst>
                <a:path w="2144" h="2465" extrusionOk="0">
                  <a:moveTo>
                    <a:pt x="204" y="0"/>
                  </a:moveTo>
                  <a:cubicBezTo>
                    <a:pt x="104" y="0"/>
                    <a:pt x="0" y="116"/>
                    <a:pt x="72" y="216"/>
                  </a:cubicBezTo>
                  <a:cubicBezTo>
                    <a:pt x="612" y="965"/>
                    <a:pt x="1185" y="1705"/>
                    <a:pt x="1779" y="2412"/>
                  </a:cubicBezTo>
                  <a:cubicBezTo>
                    <a:pt x="1811" y="2449"/>
                    <a:pt x="1850" y="2465"/>
                    <a:pt x="1891" y="2465"/>
                  </a:cubicBezTo>
                  <a:cubicBezTo>
                    <a:pt x="2014" y="2465"/>
                    <a:pt x="2144" y="2321"/>
                    <a:pt x="2054" y="2201"/>
                  </a:cubicBezTo>
                  <a:cubicBezTo>
                    <a:pt x="1498" y="1463"/>
                    <a:pt x="905" y="737"/>
                    <a:pt x="297" y="43"/>
                  </a:cubicBezTo>
                  <a:cubicBezTo>
                    <a:pt x="271" y="13"/>
                    <a:pt x="238" y="0"/>
                    <a:pt x="20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4071933" y="4230363"/>
              <a:ext cx="60890" cy="66946"/>
            </a:xfrm>
            <a:custGeom>
              <a:avLst/>
              <a:gdLst/>
              <a:ahLst/>
              <a:cxnLst/>
              <a:rect l="l" t="t" r="r" b="b"/>
              <a:pathLst>
                <a:path w="1840" h="2023" extrusionOk="0">
                  <a:moveTo>
                    <a:pt x="198" y="1"/>
                  </a:moveTo>
                  <a:cubicBezTo>
                    <a:pt x="91" y="1"/>
                    <a:pt x="1" y="149"/>
                    <a:pt x="88" y="261"/>
                  </a:cubicBezTo>
                  <a:cubicBezTo>
                    <a:pt x="540" y="843"/>
                    <a:pt x="1017" y="1413"/>
                    <a:pt x="1505" y="1967"/>
                  </a:cubicBezTo>
                  <a:cubicBezTo>
                    <a:pt x="1539" y="2006"/>
                    <a:pt x="1578" y="2022"/>
                    <a:pt x="1615" y="2022"/>
                  </a:cubicBezTo>
                  <a:cubicBezTo>
                    <a:pt x="1734" y="2022"/>
                    <a:pt x="1840" y="1857"/>
                    <a:pt x="1740" y="1733"/>
                  </a:cubicBezTo>
                  <a:cubicBezTo>
                    <a:pt x="1277" y="1159"/>
                    <a:pt x="796" y="594"/>
                    <a:pt x="298" y="50"/>
                  </a:cubicBezTo>
                  <a:cubicBezTo>
                    <a:pt x="267" y="15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89" name="Google Shape;489;p22"/>
          <p:cNvGrpSpPr/>
          <p:nvPr/>
        </p:nvGrpSpPr>
        <p:grpSpPr>
          <a:xfrm>
            <a:off x="4756021" y="3831533"/>
            <a:ext cx="142364" cy="69263"/>
            <a:chOff x="4756021" y="3831533"/>
            <a:chExt cx="142364" cy="69263"/>
          </a:xfrm>
        </p:grpSpPr>
        <p:sp>
          <p:nvSpPr>
            <p:cNvPr id="490" name="Google Shape;490;p22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2" name="Google Shape;492;p22"/>
          <p:cNvGrpSpPr/>
          <p:nvPr/>
        </p:nvGrpSpPr>
        <p:grpSpPr>
          <a:xfrm>
            <a:off x="4349976" y="4801904"/>
            <a:ext cx="591495" cy="708080"/>
            <a:chOff x="4349976" y="4801904"/>
            <a:chExt cx="591495" cy="708080"/>
          </a:xfrm>
        </p:grpSpPr>
        <p:sp>
          <p:nvSpPr>
            <p:cNvPr id="493" name="Google Shape;493;p22"/>
            <p:cNvSpPr/>
            <p:nvPr/>
          </p:nvSpPr>
          <p:spPr>
            <a:xfrm>
              <a:off x="4349976" y="4903597"/>
              <a:ext cx="591495" cy="606387"/>
            </a:xfrm>
            <a:custGeom>
              <a:avLst/>
              <a:gdLst/>
              <a:ahLst/>
              <a:cxnLst/>
              <a:rect l="l" t="t" r="r" b="b"/>
              <a:pathLst>
                <a:path w="17874" h="18324" extrusionOk="0">
                  <a:moveTo>
                    <a:pt x="10896" y="776"/>
                  </a:moveTo>
                  <a:cubicBezTo>
                    <a:pt x="13647" y="776"/>
                    <a:pt x="15832" y="3106"/>
                    <a:pt x="14867" y="5891"/>
                  </a:cubicBezTo>
                  <a:cubicBezTo>
                    <a:pt x="13631" y="9465"/>
                    <a:pt x="8479" y="10828"/>
                    <a:pt x="5400" y="12215"/>
                  </a:cubicBezTo>
                  <a:cubicBezTo>
                    <a:pt x="5191" y="12309"/>
                    <a:pt x="5166" y="12500"/>
                    <a:pt x="5240" y="12661"/>
                  </a:cubicBezTo>
                  <a:cubicBezTo>
                    <a:pt x="5243" y="12742"/>
                    <a:pt x="5282" y="12816"/>
                    <a:pt x="5345" y="12865"/>
                  </a:cubicBezTo>
                  <a:cubicBezTo>
                    <a:pt x="6742" y="13836"/>
                    <a:pt x="8825" y="14304"/>
                    <a:pt x="10496" y="14759"/>
                  </a:cubicBezTo>
                  <a:cubicBezTo>
                    <a:pt x="9866" y="15596"/>
                    <a:pt x="9298" y="16476"/>
                    <a:pt x="8793" y="17392"/>
                  </a:cubicBezTo>
                  <a:cubicBezTo>
                    <a:pt x="6381" y="16017"/>
                    <a:pt x="3613" y="14332"/>
                    <a:pt x="881" y="13787"/>
                  </a:cubicBezTo>
                  <a:cubicBezTo>
                    <a:pt x="1280" y="13047"/>
                    <a:pt x="1656" y="12312"/>
                    <a:pt x="2143" y="11621"/>
                  </a:cubicBezTo>
                  <a:cubicBezTo>
                    <a:pt x="2640" y="10913"/>
                    <a:pt x="3235" y="10290"/>
                    <a:pt x="3754" y="9604"/>
                  </a:cubicBezTo>
                  <a:cubicBezTo>
                    <a:pt x="3811" y="9639"/>
                    <a:pt x="3876" y="9657"/>
                    <a:pt x="3942" y="9657"/>
                  </a:cubicBezTo>
                  <a:cubicBezTo>
                    <a:pt x="3973" y="9657"/>
                    <a:pt x="4005" y="9653"/>
                    <a:pt x="4036" y="9645"/>
                  </a:cubicBezTo>
                  <a:lnTo>
                    <a:pt x="4074" y="9636"/>
                  </a:lnTo>
                  <a:cubicBezTo>
                    <a:pt x="4106" y="9627"/>
                    <a:pt x="4137" y="9613"/>
                    <a:pt x="4164" y="9596"/>
                  </a:cubicBezTo>
                  <a:cubicBezTo>
                    <a:pt x="6305" y="9593"/>
                    <a:pt x="12412" y="7547"/>
                    <a:pt x="11396" y="4956"/>
                  </a:cubicBezTo>
                  <a:cubicBezTo>
                    <a:pt x="11507" y="4137"/>
                    <a:pt x="10764" y="3743"/>
                    <a:pt x="9935" y="3743"/>
                  </a:cubicBezTo>
                  <a:cubicBezTo>
                    <a:pt x="9183" y="3743"/>
                    <a:pt x="8362" y="4068"/>
                    <a:pt x="8045" y="4697"/>
                  </a:cubicBezTo>
                  <a:cubicBezTo>
                    <a:pt x="7388" y="4302"/>
                    <a:pt x="6733" y="3880"/>
                    <a:pt x="6054" y="3527"/>
                  </a:cubicBezTo>
                  <a:cubicBezTo>
                    <a:pt x="7168" y="1883"/>
                    <a:pt x="8707" y="833"/>
                    <a:pt x="10769" y="777"/>
                  </a:cubicBezTo>
                  <a:cubicBezTo>
                    <a:pt x="10811" y="776"/>
                    <a:pt x="10854" y="776"/>
                    <a:pt x="10896" y="776"/>
                  </a:cubicBezTo>
                  <a:close/>
                  <a:moveTo>
                    <a:pt x="10742" y="0"/>
                  </a:moveTo>
                  <a:cubicBezTo>
                    <a:pt x="8458" y="0"/>
                    <a:pt x="6146" y="1179"/>
                    <a:pt x="5520" y="3435"/>
                  </a:cubicBezTo>
                  <a:cubicBezTo>
                    <a:pt x="5497" y="3508"/>
                    <a:pt x="5512" y="3588"/>
                    <a:pt x="5560" y="3648"/>
                  </a:cubicBezTo>
                  <a:cubicBezTo>
                    <a:pt x="5550" y="3720"/>
                    <a:pt x="5575" y="3793"/>
                    <a:pt x="5627" y="3847"/>
                  </a:cubicBezTo>
                  <a:cubicBezTo>
                    <a:pt x="6263" y="4518"/>
                    <a:pt x="7126" y="5063"/>
                    <a:pt x="7943" y="5490"/>
                  </a:cubicBezTo>
                  <a:cubicBezTo>
                    <a:pt x="8004" y="5522"/>
                    <a:pt x="8064" y="5536"/>
                    <a:pt x="8120" y="5536"/>
                  </a:cubicBezTo>
                  <a:cubicBezTo>
                    <a:pt x="8375" y="5536"/>
                    <a:pt x="8556" y="5246"/>
                    <a:pt x="8457" y="5021"/>
                  </a:cubicBezTo>
                  <a:cubicBezTo>
                    <a:pt x="8788" y="4729"/>
                    <a:pt x="9067" y="4443"/>
                    <a:pt x="9546" y="4341"/>
                  </a:cubicBezTo>
                  <a:cubicBezTo>
                    <a:pt x="9645" y="4321"/>
                    <a:pt x="9749" y="4310"/>
                    <a:pt x="9855" y="4310"/>
                  </a:cubicBezTo>
                  <a:cubicBezTo>
                    <a:pt x="10334" y="4310"/>
                    <a:pt x="10834" y="4533"/>
                    <a:pt x="10860" y="5075"/>
                  </a:cubicBezTo>
                  <a:cubicBezTo>
                    <a:pt x="10862" y="5139"/>
                    <a:pt x="10888" y="5201"/>
                    <a:pt x="10934" y="5245"/>
                  </a:cubicBezTo>
                  <a:cubicBezTo>
                    <a:pt x="10703" y="7295"/>
                    <a:pt x="5913" y="8841"/>
                    <a:pt x="4138" y="8841"/>
                  </a:cubicBezTo>
                  <a:cubicBezTo>
                    <a:pt x="4068" y="8841"/>
                    <a:pt x="4002" y="8839"/>
                    <a:pt x="3941" y="8834"/>
                  </a:cubicBezTo>
                  <a:cubicBezTo>
                    <a:pt x="3933" y="8833"/>
                    <a:pt x="3926" y="8833"/>
                    <a:pt x="3918" y="8833"/>
                  </a:cubicBezTo>
                  <a:cubicBezTo>
                    <a:pt x="3768" y="8833"/>
                    <a:pt x="3615" y="8963"/>
                    <a:pt x="3573" y="9111"/>
                  </a:cubicBezTo>
                  <a:cubicBezTo>
                    <a:pt x="3546" y="9115"/>
                    <a:pt x="3520" y="9126"/>
                    <a:pt x="3497" y="9141"/>
                  </a:cubicBezTo>
                  <a:cubicBezTo>
                    <a:pt x="1983" y="10139"/>
                    <a:pt x="720" y="12039"/>
                    <a:pt x="96" y="13716"/>
                  </a:cubicBezTo>
                  <a:cubicBezTo>
                    <a:pt x="0" y="13974"/>
                    <a:pt x="234" y="14168"/>
                    <a:pt x="463" y="14168"/>
                  </a:cubicBezTo>
                  <a:cubicBezTo>
                    <a:pt x="514" y="14168"/>
                    <a:pt x="564" y="14158"/>
                    <a:pt x="611" y="14137"/>
                  </a:cubicBezTo>
                  <a:cubicBezTo>
                    <a:pt x="1849" y="14931"/>
                    <a:pt x="3305" y="15441"/>
                    <a:pt x="4625" y="16084"/>
                  </a:cubicBezTo>
                  <a:cubicBezTo>
                    <a:pt x="6030" y="16769"/>
                    <a:pt x="7408" y="17498"/>
                    <a:pt x="8764" y="18270"/>
                  </a:cubicBezTo>
                  <a:cubicBezTo>
                    <a:pt x="8830" y="18307"/>
                    <a:pt x="8894" y="18323"/>
                    <a:pt x="8956" y="18323"/>
                  </a:cubicBezTo>
                  <a:cubicBezTo>
                    <a:pt x="9242" y="18323"/>
                    <a:pt x="9447" y="17963"/>
                    <a:pt x="9289" y="17723"/>
                  </a:cubicBezTo>
                  <a:cubicBezTo>
                    <a:pt x="9971" y="16859"/>
                    <a:pt x="10625" y="15922"/>
                    <a:pt x="11155" y="14977"/>
                  </a:cubicBezTo>
                  <a:cubicBezTo>
                    <a:pt x="11200" y="14893"/>
                    <a:pt x="11205" y="14791"/>
                    <a:pt x="11165" y="14704"/>
                  </a:cubicBezTo>
                  <a:cubicBezTo>
                    <a:pt x="11303" y="14513"/>
                    <a:pt x="11274" y="14190"/>
                    <a:pt x="10977" y="14098"/>
                  </a:cubicBezTo>
                  <a:cubicBezTo>
                    <a:pt x="10004" y="13799"/>
                    <a:pt x="9027" y="13508"/>
                    <a:pt x="8061" y="13188"/>
                  </a:cubicBezTo>
                  <a:cubicBezTo>
                    <a:pt x="7512" y="13006"/>
                    <a:pt x="6963" y="12782"/>
                    <a:pt x="6404" y="12618"/>
                  </a:cubicBezTo>
                  <a:cubicBezTo>
                    <a:pt x="10288" y="10950"/>
                    <a:pt x="17874" y="8164"/>
                    <a:pt x="15520" y="2761"/>
                  </a:cubicBezTo>
                  <a:cubicBezTo>
                    <a:pt x="14708" y="898"/>
                    <a:pt x="12735" y="0"/>
                    <a:pt x="107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4533971" y="4859452"/>
              <a:ext cx="92626" cy="57482"/>
            </a:xfrm>
            <a:custGeom>
              <a:avLst/>
              <a:gdLst/>
              <a:ahLst/>
              <a:cxnLst/>
              <a:rect l="l" t="t" r="r" b="b"/>
              <a:pathLst>
                <a:path w="2799" h="1737" extrusionOk="0">
                  <a:moveTo>
                    <a:pt x="2576" y="1"/>
                  </a:moveTo>
                  <a:cubicBezTo>
                    <a:pt x="2572" y="1"/>
                    <a:pt x="2569" y="1"/>
                    <a:pt x="2565" y="1"/>
                  </a:cubicBezTo>
                  <a:cubicBezTo>
                    <a:pt x="1547" y="58"/>
                    <a:pt x="598" y="695"/>
                    <a:pt x="64" y="1545"/>
                  </a:cubicBezTo>
                  <a:cubicBezTo>
                    <a:pt x="0" y="1648"/>
                    <a:pt x="87" y="1737"/>
                    <a:pt x="180" y="1737"/>
                  </a:cubicBezTo>
                  <a:cubicBezTo>
                    <a:pt x="220" y="1737"/>
                    <a:pt x="262" y="1720"/>
                    <a:pt x="292" y="1680"/>
                  </a:cubicBezTo>
                  <a:cubicBezTo>
                    <a:pt x="882" y="894"/>
                    <a:pt x="1663" y="509"/>
                    <a:pt x="2611" y="341"/>
                  </a:cubicBezTo>
                  <a:cubicBezTo>
                    <a:pt x="2799" y="308"/>
                    <a:pt x="2761" y="1"/>
                    <a:pt x="25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4548134" y="4801904"/>
              <a:ext cx="94777" cy="51823"/>
            </a:xfrm>
            <a:custGeom>
              <a:avLst/>
              <a:gdLst/>
              <a:ahLst/>
              <a:cxnLst/>
              <a:rect l="l" t="t" r="r" b="b"/>
              <a:pathLst>
                <a:path w="2864" h="1566" extrusionOk="0">
                  <a:moveTo>
                    <a:pt x="2592" y="0"/>
                  </a:moveTo>
                  <a:cubicBezTo>
                    <a:pt x="2565" y="0"/>
                    <a:pt x="2537" y="7"/>
                    <a:pt x="2508" y="21"/>
                  </a:cubicBezTo>
                  <a:cubicBezTo>
                    <a:pt x="1707" y="420"/>
                    <a:pt x="919" y="853"/>
                    <a:pt x="143" y="1297"/>
                  </a:cubicBezTo>
                  <a:cubicBezTo>
                    <a:pt x="1" y="1378"/>
                    <a:pt x="88" y="1565"/>
                    <a:pt x="221" y="1565"/>
                  </a:cubicBezTo>
                  <a:cubicBezTo>
                    <a:pt x="243" y="1565"/>
                    <a:pt x="266" y="1560"/>
                    <a:pt x="290" y="1548"/>
                  </a:cubicBezTo>
                  <a:cubicBezTo>
                    <a:pt x="1097" y="1163"/>
                    <a:pt x="1904" y="761"/>
                    <a:pt x="2688" y="331"/>
                  </a:cubicBezTo>
                  <a:cubicBezTo>
                    <a:pt x="2863" y="235"/>
                    <a:pt x="2755" y="0"/>
                    <a:pt x="2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6" name="Google Shape;496;p22"/>
          <p:cNvGrpSpPr/>
          <p:nvPr/>
        </p:nvGrpSpPr>
        <p:grpSpPr>
          <a:xfrm>
            <a:off x="5630954" y="5096427"/>
            <a:ext cx="147626" cy="102487"/>
            <a:chOff x="5630954" y="5096427"/>
            <a:chExt cx="147626" cy="102487"/>
          </a:xfrm>
        </p:grpSpPr>
        <p:sp>
          <p:nvSpPr>
            <p:cNvPr id="497" name="Google Shape;497;p22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99" name="Google Shape;499;p22"/>
          <p:cNvGrpSpPr/>
          <p:nvPr/>
        </p:nvGrpSpPr>
        <p:grpSpPr>
          <a:xfrm>
            <a:off x="5952339" y="3907418"/>
            <a:ext cx="519354" cy="629618"/>
            <a:chOff x="5587702" y="3976345"/>
            <a:chExt cx="519354" cy="629618"/>
          </a:xfrm>
        </p:grpSpPr>
        <p:sp>
          <p:nvSpPr>
            <p:cNvPr id="500" name="Google Shape;500;p22"/>
            <p:cNvSpPr/>
            <p:nvPr/>
          </p:nvSpPr>
          <p:spPr>
            <a:xfrm>
              <a:off x="5587702" y="3976345"/>
              <a:ext cx="374839" cy="629618"/>
            </a:xfrm>
            <a:custGeom>
              <a:avLst/>
              <a:gdLst/>
              <a:ahLst/>
              <a:cxnLst/>
              <a:rect l="l" t="t" r="r" b="b"/>
              <a:pathLst>
                <a:path w="11327" h="19026" extrusionOk="0">
                  <a:moveTo>
                    <a:pt x="4224" y="645"/>
                  </a:moveTo>
                  <a:cubicBezTo>
                    <a:pt x="4688" y="645"/>
                    <a:pt x="5148" y="737"/>
                    <a:pt x="5620" y="941"/>
                  </a:cubicBezTo>
                  <a:cubicBezTo>
                    <a:pt x="5636" y="946"/>
                    <a:pt x="5651" y="949"/>
                    <a:pt x="5668" y="952"/>
                  </a:cubicBezTo>
                  <a:cubicBezTo>
                    <a:pt x="5920" y="2108"/>
                    <a:pt x="4559" y="2543"/>
                    <a:pt x="3641" y="2745"/>
                  </a:cubicBezTo>
                  <a:cubicBezTo>
                    <a:pt x="3193" y="2844"/>
                    <a:pt x="2751" y="2921"/>
                    <a:pt x="2327" y="2921"/>
                  </a:cubicBezTo>
                  <a:cubicBezTo>
                    <a:pt x="1879" y="2921"/>
                    <a:pt x="1451" y="2835"/>
                    <a:pt x="1053" y="2597"/>
                  </a:cubicBezTo>
                  <a:cubicBezTo>
                    <a:pt x="1047" y="2543"/>
                    <a:pt x="1021" y="2494"/>
                    <a:pt x="978" y="2462"/>
                  </a:cubicBezTo>
                  <a:cubicBezTo>
                    <a:pt x="174" y="1799"/>
                    <a:pt x="2744" y="913"/>
                    <a:pt x="2955" y="849"/>
                  </a:cubicBezTo>
                  <a:cubicBezTo>
                    <a:pt x="3390" y="718"/>
                    <a:pt x="3809" y="645"/>
                    <a:pt x="4224" y="645"/>
                  </a:cubicBezTo>
                  <a:close/>
                  <a:moveTo>
                    <a:pt x="5018" y="2924"/>
                  </a:moveTo>
                  <a:cubicBezTo>
                    <a:pt x="5481" y="4961"/>
                    <a:pt x="6427" y="7031"/>
                    <a:pt x="8302" y="8100"/>
                  </a:cubicBezTo>
                  <a:cubicBezTo>
                    <a:pt x="8350" y="8128"/>
                    <a:pt x="8405" y="8143"/>
                    <a:pt x="8460" y="8143"/>
                  </a:cubicBezTo>
                  <a:cubicBezTo>
                    <a:pt x="8488" y="8143"/>
                    <a:pt x="8515" y="8139"/>
                    <a:pt x="8543" y="8132"/>
                  </a:cubicBezTo>
                  <a:lnTo>
                    <a:pt x="8543" y="8132"/>
                  </a:lnTo>
                  <a:cubicBezTo>
                    <a:pt x="7916" y="9591"/>
                    <a:pt x="6709" y="10260"/>
                    <a:pt x="5364" y="10260"/>
                  </a:cubicBezTo>
                  <a:cubicBezTo>
                    <a:pt x="4773" y="10260"/>
                    <a:pt x="4155" y="10131"/>
                    <a:pt x="3548" y="9882"/>
                  </a:cubicBezTo>
                  <a:cubicBezTo>
                    <a:pt x="3565" y="9850"/>
                    <a:pt x="3576" y="9815"/>
                    <a:pt x="3582" y="9778"/>
                  </a:cubicBezTo>
                  <a:cubicBezTo>
                    <a:pt x="3837" y="7744"/>
                    <a:pt x="3724" y="5421"/>
                    <a:pt x="2968" y="3473"/>
                  </a:cubicBezTo>
                  <a:cubicBezTo>
                    <a:pt x="3690" y="3428"/>
                    <a:pt x="4426" y="3235"/>
                    <a:pt x="5018" y="2924"/>
                  </a:cubicBezTo>
                  <a:close/>
                  <a:moveTo>
                    <a:pt x="7748" y="6868"/>
                  </a:moveTo>
                  <a:cubicBezTo>
                    <a:pt x="9103" y="6925"/>
                    <a:pt x="10350" y="7343"/>
                    <a:pt x="10457" y="8940"/>
                  </a:cubicBezTo>
                  <a:cubicBezTo>
                    <a:pt x="10570" y="10587"/>
                    <a:pt x="8936" y="11585"/>
                    <a:pt x="7596" y="12063"/>
                  </a:cubicBezTo>
                  <a:cubicBezTo>
                    <a:pt x="6743" y="12367"/>
                    <a:pt x="5773" y="12623"/>
                    <a:pt x="4835" y="12623"/>
                  </a:cubicBezTo>
                  <a:cubicBezTo>
                    <a:pt x="4453" y="12623"/>
                    <a:pt x="4077" y="12580"/>
                    <a:pt x="3715" y="12481"/>
                  </a:cubicBezTo>
                  <a:cubicBezTo>
                    <a:pt x="1889" y="11984"/>
                    <a:pt x="892" y="9282"/>
                    <a:pt x="3000" y="8580"/>
                  </a:cubicBezTo>
                  <a:lnTo>
                    <a:pt x="3000" y="8580"/>
                  </a:lnTo>
                  <a:cubicBezTo>
                    <a:pt x="2998" y="8974"/>
                    <a:pt x="2987" y="9371"/>
                    <a:pt x="2955" y="9778"/>
                  </a:cubicBezTo>
                  <a:cubicBezTo>
                    <a:pt x="2946" y="9885"/>
                    <a:pt x="2984" y="9962"/>
                    <a:pt x="3043" y="10011"/>
                  </a:cubicBezTo>
                  <a:cubicBezTo>
                    <a:pt x="3047" y="10060"/>
                    <a:pt x="3072" y="10104"/>
                    <a:pt x="3110" y="10135"/>
                  </a:cubicBezTo>
                  <a:cubicBezTo>
                    <a:pt x="3802" y="10735"/>
                    <a:pt x="4604" y="11000"/>
                    <a:pt x="5401" y="11000"/>
                  </a:cubicBezTo>
                  <a:cubicBezTo>
                    <a:pt x="7043" y="11000"/>
                    <a:pt x="8663" y="9875"/>
                    <a:pt x="9255" y="8216"/>
                  </a:cubicBezTo>
                  <a:cubicBezTo>
                    <a:pt x="9346" y="7962"/>
                    <a:pt x="9146" y="7801"/>
                    <a:pt x="8937" y="7801"/>
                  </a:cubicBezTo>
                  <a:cubicBezTo>
                    <a:pt x="8886" y="7801"/>
                    <a:pt x="8835" y="7810"/>
                    <a:pt x="8788" y="7830"/>
                  </a:cubicBezTo>
                  <a:cubicBezTo>
                    <a:pt x="8803" y="7709"/>
                    <a:pt x="8742" y="7590"/>
                    <a:pt x="8634" y="7531"/>
                  </a:cubicBezTo>
                  <a:cubicBezTo>
                    <a:pt x="8314" y="7346"/>
                    <a:pt x="8017" y="7122"/>
                    <a:pt x="7748" y="6868"/>
                  </a:cubicBezTo>
                  <a:close/>
                  <a:moveTo>
                    <a:pt x="8431" y="12402"/>
                  </a:moveTo>
                  <a:cubicBezTo>
                    <a:pt x="8396" y="12466"/>
                    <a:pt x="8383" y="12541"/>
                    <a:pt x="8396" y="12613"/>
                  </a:cubicBezTo>
                  <a:cubicBezTo>
                    <a:pt x="8685" y="14260"/>
                    <a:pt x="9027" y="15894"/>
                    <a:pt x="9327" y="17537"/>
                  </a:cubicBezTo>
                  <a:cubicBezTo>
                    <a:pt x="8135" y="16090"/>
                    <a:pt x="7029" y="14580"/>
                    <a:pt x="5844" y="13128"/>
                  </a:cubicBezTo>
                  <a:cubicBezTo>
                    <a:pt x="6221" y="13079"/>
                    <a:pt x="6594" y="13007"/>
                    <a:pt x="6962" y="12912"/>
                  </a:cubicBezTo>
                  <a:cubicBezTo>
                    <a:pt x="7464" y="12783"/>
                    <a:pt x="7956" y="12612"/>
                    <a:pt x="8431" y="12402"/>
                  </a:cubicBezTo>
                  <a:close/>
                  <a:moveTo>
                    <a:pt x="4255" y="0"/>
                  </a:moveTo>
                  <a:cubicBezTo>
                    <a:pt x="3343" y="0"/>
                    <a:pt x="2421" y="308"/>
                    <a:pt x="1580" y="708"/>
                  </a:cubicBezTo>
                  <a:cubicBezTo>
                    <a:pt x="1032" y="969"/>
                    <a:pt x="1" y="1714"/>
                    <a:pt x="200" y="2342"/>
                  </a:cubicBezTo>
                  <a:cubicBezTo>
                    <a:pt x="198" y="2379"/>
                    <a:pt x="206" y="2417"/>
                    <a:pt x="226" y="2450"/>
                  </a:cubicBezTo>
                  <a:cubicBezTo>
                    <a:pt x="620" y="3122"/>
                    <a:pt x="1491" y="3440"/>
                    <a:pt x="2454" y="3477"/>
                  </a:cubicBezTo>
                  <a:cubicBezTo>
                    <a:pt x="2733" y="5085"/>
                    <a:pt x="2974" y="6594"/>
                    <a:pt x="3003" y="8178"/>
                  </a:cubicBezTo>
                  <a:cubicBezTo>
                    <a:pt x="1548" y="8257"/>
                    <a:pt x="705" y="9803"/>
                    <a:pt x="1246" y="11173"/>
                  </a:cubicBezTo>
                  <a:cubicBezTo>
                    <a:pt x="1850" y="12704"/>
                    <a:pt x="3341" y="13194"/>
                    <a:pt x="4851" y="13194"/>
                  </a:cubicBezTo>
                  <a:cubicBezTo>
                    <a:pt x="5008" y="13194"/>
                    <a:pt x="5165" y="13188"/>
                    <a:pt x="5322" y="13178"/>
                  </a:cubicBezTo>
                  <a:cubicBezTo>
                    <a:pt x="5323" y="13186"/>
                    <a:pt x="5326" y="13194"/>
                    <a:pt x="5329" y="13201"/>
                  </a:cubicBezTo>
                  <a:cubicBezTo>
                    <a:pt x="6486" y="15272"/>
                    <a:pt x="8078" y="17136"/>
                    <a:pt x="9630" y="18919"/>
                  </a:cubicBezTo>
                  <a:cubicBezTo>
                    <a:pt x="9696" y="18994"/>
                    <a:pt x="9771" y="19026"/>
                    <a:pt x="9844" y="19026"/>
                  </a:cubicBezTo>
                  <a:cubicBezTo>
                    <a:pt x="10035" y="19026"/>
                    <a:pt x="10213" y="18808"/>
                    <a:pt x="10180" y="18599"/>
                  </a:cubicBezTo>
                  <a:cubicBezTo>
                    <a:pt x="9854" y="16542"/>
                    <a:pt x="9527" y="14463"/>
                    <a:pt x="9013" y="12443"/>
                  </a:cubicBezTo>
                  <a:cubicBezTo>
                    <a:pt x="8979" y="12311"/>
                    <a:pt x="8893" y="12247"/>
                    <a:pt x="8797" y="12226"/>
                  </a:cubicBezTo>
                  <a:cubicBezTo>
                    <a:pt x="10019" y="11596"/>
                    <a:pt x="11030" y="10621"/>
                    <a:pt x="11146" y="9150"/>
                  </a:cubicBezTo>
                  <a:cubicBezTo>
                    <a:pt x="11326" y="6866"/>
                    <a:pt x="9352" y="6222"/>
                    <a:pt x="7479" y="6222"/>
                  </a:cubicBezTo>
                  <a:cubicBezTo>
                    <a:pt x="7378" y="6222"/>
                    <a:pt x="7277" y="6224"/>
                    <a:pt x="7176" y="6228"/>
                  </a:cubicBezTo>
                  <a:cubicBezTo>
                    <a:pt x="6392" y="5191"/>
                    <a:pt x="5973" y="3905"/>
                    <a:pt x="5453" y="2650"/>
                  </a:cubicBezTo>
                  <a:cubicBezTo>
                    <a:pt x="6158" y="2131"/>
                    <a:pt x="6510" y="1394"/>
                    <a:pt x="6086" y="512"/>
                  </a:cubicBezTo>
                  <a:cubicBezTo>
                    <a:pt x="6043" y="423"/>
                    <a:pt x="5962" y="388"/>
                    <a:pt x="5878" y="386"/>
                  </a:cubicBezTo>
                  <a:cubicBezTo>
                    <a:pt x="5355" y="113"/>
                    <a:pt x="4807" y="0"/>
                    <a:pt x="42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5989610" y="4164344"/>
              <a:ext cx="48050" cy="85544"/>
            </a:xfrm>
            <a:custGeom>
              <a:avLst/>
              <a:gdLst/>
              <a:ahLst/>
              <a:cxnLst/>
              <a:rect l="l" t="t" r="r" b="b"/>
              <a:pathLst>
                <a:path w="1452" h="2585" extrusionOk="0">
                  <a:moveTo>
                    <a:pt x="233" y="0"/>
                  </a:moveTo>
                  <a:cubicBezTo>
                    <a:pt x="110" y="0"/>
                    <a:pt x="0" y="185"/>
                    <a:pt x="116" y="280"/>
                  </a:cubicBezTo>
                  <a:cubicBezTo>
                    <a:pt x="740" y="797"/>
                    <a:pt x="1017" y="1546"/>
                    <a:pt x="902" y="2345"/>
                  </a:cubicBezTo>
                  <a:cubicBezTo>
                    <a:pt x="882" y="2488"/>
                    <a:pt x="1002" y="2584"/>
                    <a:pt x="1111" y="2584"/>
                  </a:cubicBezTo>
                  <a:cubicBezTo>
                    <a:pt x="1183" y="2584"/>
                    <a:pt x="1249" y="2543"/>
                    <a:pt x="1268" y="2446"/>
                  </a:cubicBezTo>
                  <a:cubicBezTo>
                    <a:pt x="1452" y="1512"/>
                    <a:pt x="1060" y="596"/>
                    <a:pt x="312" y="28"/>
                  </a:cubicBezTo>
                  <a:cubicBezTo>
                    <a:pt x="287" y="8"/>
                    <a:pt x="260" y="0"/>
                    <a:pt x="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6052188" y="4181552"/>
              <a:ext cx="54867" cy="92891"/>
            </a:xfrm>
            <a:custGeom>
              <a:avLst/>
              <a:gdLst/>
              <a:ahLst/>
              <a:cxnLst/>
              <a:rect l="l" t="t" r="r" b="b"/>
              <a:pathLst>
                <a:path w="1658" h="2807" extrusionOk="0">
                  <a:moveTo>
                    <a:pt x="229" y="1"/>
                  </a:moveTo>
                  <a:cubicBezTo>
                    <a:pt x="88" y="1"/>
                    <a:pt x="0" y="208"/>
                    <a:pt x="147" y="303"/>
                  </a:cubicBezTo>
                  <a:cubicBezTo>
                    <a:pt x="906" y="785"/>
                    <a:pt x="1242" y="1696"/>
                    <a:pt x="971" y="2554"/>
                  </a:cubicBezTo>
                  <a:cubicBezTo>
                    <a:pt x="923" y="2706"/>
                    <a:pt x="1051" y="2807"/>
                    <a:pt x="1176" y="2807"/>
                  </a:cubicBezTo>
                  <a:cubicBezTo>
                    <a:pt x="1258" y="2807"/>
                    <a:pt x="1338" y="2763"/>
                    <a:pt x="1367" y="2663"/>
                  </a:cubicBezTo>
                  <a:cubicBezTo>
                    <a:pt x="1658" y="1646"/>
                    <a:pt x="1230" y="552"/>
                    <a:pt x="311" y="24"/>
                  </a:cubicBezTo>
                  <a:cubicBezTo>
                    <a:pt x="283" y="8"/>
                    <a:pt x="255" y="1"/>
                    <a:pt x="2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03" name="Google Shape;503;p22"/>
          <p:cNvGrpSpPr/>
          <p:nvPr/>
        </p:nvGrpSpPr>
        <p:grpSpPr>
          <a:xfrm>
            <a:off x="6416107" y="3473604"/>
            <a:ext cx="72969" cy="114666"/>
            <a:chOff x="6416107" y="3473604"/>
            <a:chExt cx="72969" cy="114666"/>
          </a:xfrm>
        </p:grpSpPr>
        <p:sp>
          <p:nvSpPr>
            <p:cNvPr id="504" name="Google Shape;504;p22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20" name="Google Shape;520;p22"/>
          <p:cNvGrpSpPr/>
          <p:nvPr/>
        </p:nvGrpSpPr>
        <p:grpSpPr>
          <a:xfrm>
            <a:off x="5751609" y="213662"/>
            <a:ext cx="1480128" cy="1386642"/>
            <a:chOff x="5751609" y="213662"/>
            <a:chExt cx="1480128" cy="1386642"/>
          </a:xfrm>
        </p:grpSpPr>
        <p:grpSp>
          <p:nvGrpSpPr>
            <p:cNvPr id="521" name="Google Shape;521;p22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2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7" name="Google Shape;527;p22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8" name="Google Shape;528;p22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9" name="Google Shape;529;p22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30" name="Google Shape;530;p22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31" name="Google Shape;531;p22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32" name="Google Shape;532;p22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33" name="Google Shape;533;p22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2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35" name="Google Shape;535;p22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36" name="Google Shape;536;p22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2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38" name="Google Shape;538;p22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539" name="Google Shape;539;p22"/>
          <p:cNvGrpSpPr/>
          <p:nvPr/>
        </p:nvGrpSpPr>
        <p:grpSpPr>
          <a:xfrm>
            <a:off x="3009391" y="3239411"/>
            <a:ext cx="884232" cy="497711"/>
            <a:chOff x="6451118" y="1964685"/>
            <a:chExt cx="884232" cy="497711"/>
          </a:xfrm>
        </p:grpSpPr>
        <p:sp>
          <p:nvSpPr>
            <p:cNvPr id="540" name="Google Shape;540;p22"/>
            <p:cNvSpPr/>
            <p:nvPr/>
          </p:nvSpPr>
          <p:spPr>
            <a:xfrm>
              <a:off x="6451118" y="1964685"/>
              <a:ext cx="772346" cy="497711"/>
            </a:xfrm>
            <a:custGeom>
              <a:avLst/>
              <a:gdLst/>
              <a:ahLst/>
              <a:cxnLst/>
              <a:rect l="l" t="t" r="r" b="b"/>
              <a:pathLst>
                <a:path w="23339" h="15040" extrusionOk="0">
                  <a:moveTo>
                    <a:pt x="7096" y="720"/>
                  </a:moveTo>
                  <a:cubicBezTo>
                    <a:pt x="7623" y="720"/>
                    <a:pt x="8180" y="844"/>
                    <a:pt x="8743" y="1116"/>
                  </a:cubicBezTo>
                  <a:cubicBezTo>
                    <a:pt x="10752" y="2087"/>
                    <a:pt x="11547" y="4286"/>
                    <a:pt x="11826" y="6363"/>
                  </a:cubicBezTo>
                  <a:cubicBezTo>
                    <a:pt x="11674" y="6626"/>
                    <a:pt x="11921" y="6868"/>
                    <a:pt x="12176" y="6868"/>
                  </a:cubicBezTo>
                  <a:cubicBezTo>
                    <a:pt x="12292" y="6868"/>
                    <a:pt x="12409" y="6818"/>
                    <a:pt x="12492" y="6698"/>
                  </a:cubicBezTo>
                  <a:cubicBezTo>
                    <a:pt x="13878" y="4691"/>
                    <a:pt x="15595" y="2216"/>
                    <a:pt x="18285" y="2042"/>
                  </a:cubicBezTo>
                  <a:cubicBezTo>
                    <a:pt x="18381" y="2036"/>
                    <a:pt x="18475" y="2033"/>
                    <a:pt x="18567" y="2033"/>
                  </a:cubicBezTo>
                  <a:cubicBezTo>
                    <a:pt x="21419" y="2033"/>
                    <a:pt x="22593" y="4929"/>
                    <a:pt x="21548" y="7369"/>
                  </a:cubicBezTo>
                  <a:cubicBezTo>
                    <a:pt x="19847" y="11345"/>
                    <a:pt x="14970" y="13249"/>
                    <a:pt x="11086" y="14215"/>
                  </a:cubicBezTo>
                  <a:cubicBezTo>
                    <a:pt x="11080" y="14217"/>
                    <a:pt x="11077" y="14220"/>
                    <a:pt x="11072" y="14222"/>
                  </a:cubicBezTo>
                  <a:cubicBezTo>
                    <a:pt x="8031" y="12031"/>
                    <a:pt x="3304" y="8518"/>
                    <a:pt x="3594" y="4332"/>
                  </a:cubicBezTo>
                  <a:cubicBezTo>
                    <a:pt x="3737" y="2271"/>
                    <a:pt x="5233" y="720"/>
                    <a:pt x="7096" y="720"/>
                  </a:cubicBezTo>
                  <a:close/>
                  <a:moveTo>
                    <a:pt x="6991" y="1"/>
                  </a:moveTo>
                  <a:cubicBezTo>
                    <a:pt x="5760" y="1"/>
                    <a:pt x="4567" y="507"/>
                    <a:pt x="3768" y="1586"/>
                  </a:cubicBezTo>
                  <a:cubicBezTo>
                    <a:pt x="0" y="6677"/>
                    <a:pt x="7237" y="12430"/>
                    <a:pt x="10797" y="14969"/>
                  </a:cubicBezTo>
                  <a:cubicBezTo>
                    <a:pt x="10866" y="15018"/>
                    <a:pt x="10933" y="15040"/>
                    <a:pt x="10997" y="15040"/>
                  </a:cubicBezTo>
                  <a:cubicBezTo>
                    <a:pt x="11172" y="15040"/>
                    <a:pt x="11312" y="14875"/>
                    <a:pt x="11339" y="14690"/>
                  </a:cubicBezTo>
                  <a:cubicBezTo>
                    <a:pt x="15885" y="14101"/>
                    <a:pt x="23339" y="10391"/>
                    <a:pt x="22677" y="4903"/>
                  </a:cubicBezTo>
                  <a:cubicBezTo>
                    <a:pt x="22415" y="2733"/>
                    <a:pt x="20732" y="1287"/>
                    <a:pt x="18603" y="1287"/>
                  </a:cubicBezTo>
                  <a:cubicBezTo>
                    <a:pt x="18494" y="1287"/>
                    <a:pt x="18384" y="1290"/>
                    <a:pt x="18272" y="1298"/>
                  </a:cubicBezTo>
                  <a:cubicBezTo>
                    <a:pt x="15566" y="1485"/>
                    <a:pt x="13769" y="3605"/>
                    <a:pt x="12295" y="5681"/>
                  </a:cubicBezTo>
                  <a:cubicBezTo>
                    <a:pt x="12068" y="3641"/>
                    <a:pt x="11184" y="1634"/>
                    <a:pt x="9308" y="606"/>
                  </a:cubicBezTo>
                  <a:cubicBezTo>
                    <a:pt x="8583" y="208"/>
                    <a:pt x="7779" y="1"/>
                    <a:pt x="699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7237231" y="2177603"/>
              <a:ext cx="59732" cy="78098"/>
            </a:xfrm>
            <a:custGeom>
              <a:avLst/>
              <a:gdLst/>
              <a:ahLst/>
              <a:cxnLst/>
              <a:rect l="l" t="t" r="r" b="b"/>
              <a:pathLst>
                <a:path w="1805" h="2360" extrusionOk="0">
                  <a:moveTo>
                    <a:pt x="1357" y="0"/>
                  </a:moveTo>
                  <a:cubicBezTo>
                    <a:pt x="1267" y="0"/>
                    <a:pt x="1176" y="63"/>
                    <a:pt x="1172" y="177"/>
                  </a:cubicBezTo>
                  <a:cubicBezTo>
                    <a:pt x="1143" y="974"/>
                    <a:pt x="948" y="1654"/>
                    <a:pt x="178" y="2037"/>
                  </a:cubicBezTo>
                  <a:cubicBezTo>
                    <a:pt x="0" y="2125"/>
                    <a:pt x="112" y="2359"/>
                    <a:pt x="278" y="2359"/>
                  </a:cubicBezTo>
                  <a:cubicBezTo>
                    <a:pt x="303" y="2359"/>
                    <a:pt x="330" y="2354"/>
                    <a:pt x="357" y="2341"/>
                  </a:cubicBezTo>
                  <a:cubicBezTo>
                    <a:pt x="1129" y="1988"/>
                    <a:pt x="1805" y="1004"/>
                    <a:pt x="1532" y="130"/>
                  </a:cubicBezTo>
                  <a:cubicBezTo>
                    <a:pt x="1504" y="41"/>
                    <a:pt x="1430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7278166" y="2184420"/>
              <a:ext cx="57184" cy="84287"/>
            </a:xfrm>
            <a:custGeom>
              <a:avLst/>
              <a:gdLst/>
              <a:ahLst/>
              <a:cxnLst/>
              <a:rect l="l" t="t" r="r" b="b"/>
              <a:pathLst>
                <a:path w="1728" h="2547" extrusionOk="0">
                  <a:moveTo>
                    <a:pt x="1387" y="1"/>
                  </a:moveTo>
                  <a:cubicBezTo>
                    <a:pt x="1277" y="1"/>
                    <a:pt x="1161" y="74"/>
                    <a:pt x="1171" y="202"/>
                  </a:cubicBezTo>
                  <a:cubicBezTo>
                    <a:pt x="1243" y="1066"/>
                    <a:pt x="918" y="1849"/>
                    <a:pt x="139" y="2287"/>
                  </a:cubicBezTo>
                  <a:cubicBezTo>
                    <a:pt x="1" y="2365"/>
                    <a:pt x="86" y="2546"/>
                    <a:pt x="215" y="2546"/>
                  </a:cubicBezTo>
                  <a:cubicBezTo>
                    <a:pt x="236" y="2546"/>
                    <a:pt x="259" y="2541"/>
                    <a:pt x="281" y="2530"/>
                  </a:cubicBezTo>
                  <a:cubicBezTo>
                    <a:pt x="1163" y="2109"/>
                    <a:pt x="1727" y="1126"/>
                    <a:pt x="1575" y="147"/>
                  </a:cubicBezTo>
                  <a:cubicBezTo>
                    <a:pt x="1560" y="47"/>
                    <a:pt x="1475" y="1"/>
                    <a:pt x="13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43" name="Google Shape;543;p22"/>
          <p:cNvGrpSpPr/>
          <p:nvPr/>
        </p:nvGrpSpPr>
        <p:grpSpPr>
          <a:xfrm>
            <a:off x="8062458" y="3036458"/>
            <a:ext cx="540037" cy="623992"/>
            <a:chOff x="7346204" y="3514142"/>
            <a:chExt cx="540037" cy="623992"/>
          </a:xfrm>
        </p:grpSpPr>
        <p:sp>
          <p:nvSpPr>
            <p:cNvPr id="544" name="Google Shape;544;p22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51" name="Google Shape;551;p22"/>
          <p:cNvGrpSpPr/>
          <p:nvPr/>
        </p:nvGrpSpPr>
        <p:grpSpPr>
          <a:xfrm>
            <a:off x="8490510" y="1991557"/>
            <a:ext cx="536463" cy="705466"/>
            <a:chOff x="8490510" y="1991557"/>
            <a:chExt cx="536463" cy="705466"/>
          </a:xfrm>
        </p:grpSpPr>
        <p:grpSp>
          <p:nvGrpSpPr>
            <p:cNvPr id="552" name="Google Shape;552;p22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553" name="Google Shape;553;p22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54" name="Google Shape;554;p22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555" name="Google Shape;555;p22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57" name="Google Shape;557;p22"/>
          <p:cNvGrpSpPr/>
          <p:nvPr/>
        </p:nvGrpSpPr>
        <p:grpSpPr>
          <a:xfrm>
            <a:off x="5298464" y="2871629"/>
            <a:ext cx="1413745" cy="811560"/>
            <a:chOff x="6765365" y="2520242"/>
            <a:chExt cx="1413745" cy="811560"/>
          </a:xfrm>
        </p:grpSpPr>
        <p:sp>
          <p:nvSpPr>
            <p:cNvPr id="558" name="Google Shape;558;p22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9" name="Google Shape;559;p22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0" name="Google Shape;560;p22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1" name="Google Shape;561;p22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62" name="Google Shape;562;p22"/>
          <p:cNvGrpSpPr/>
          <p:nvPr/>
        </p:nvGrpSpPr>
        <p:grpSpPr>
          <a:xfrm>
            <a:off x="8454538" y="1064636"/>
            <a:ext cx="841873" cy="594507"/>
            <a:chOff x="8454538" y="1064636"/>
            <a:chExt cx="841873" cy="594507"/>
          </a:xfrm>
        </p:grpSpPr>
        <p:sp>
          <p:nvSpPr>
            <p:cNvPr id="563" name="Google Shape;563;p22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4" name="Google Shape;564;p22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5" name="Google Shape;565;p22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6" name="Google Shape;566;p22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67" name="Google Shape;567;p22"/>
          <p:cNvGrpSpPr/>
          <p:nvPr/>
        </p:nvGrpSpPr>
        <p:grpSpPr>
          <a:xfrm>
            <a:off x="7961559" y="-202278"/>
            <a:ext cx="1015476" cy="922487"/>
            <a:chOff x="7961559" y="-202278"/>
            <a:chExt cx="1015476" cy="922487"/>
          </a:xfrm>
        </p:grpSpPr>
        <p:grpSp>
          <p:nvGrpSpPr>
            <p:cNvPr id="568" name="Google Shape;568;p22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2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0" name="Google Shape;570;p22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1" name="Google Shape;571;p22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2" name="Google Shape;572;p22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3" name="Google Shape;573;p22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4" name="Google Shape;574;p22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75" name="Google Shape;575;p22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2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77" name="Google Shape;577;p22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578" name="Google Shape;578;p22"/>
          <p:cNvGrpSpPr/>
          <p:nvPr/>
        </p:nvGrpSpPr>
        <p:grpSpPr>
          <a:xfrm>
            <a:off x="4816519" y="4288164"/>
            <a:ext cx="772313" cy="497744"/>
            <a:chOff x="4816519" y="4288164"/>
            <a:chExt cx="772313" cy="497744"/>
          </a:xfrm>
        </p:grpSpPr>
        <p:sp>
          <p:nvSpPr>
            <p:cNvPr id="579" name="Google Shape;579;p22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81" name="Google Shape;581;p22"/>
          <p:cNvGrpSpPr/>
          <p:nvPr/>
        </p:nvGrpSpPr>
        <p:grpSpPr>
          <a:xfrm>
            <a:off x="1637980" y="2854741"/>
            <a:ext cx="851139" cy="910474"/>
            <a:chOff x="1637980" y="2854741"/>
            <a:chExt cx="851139" cy="910474"/>
          </a:xfrm>
        </p:grpSpPr>
        <p:grpSp>
          <p:nvGrpSpPr>
            <p:cNvPr id="582" name="Google Shape;582;p22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583" name="Google Shape;583;p22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84" name="Google Shape;584;p22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85" name="Google Shape;585;p22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586" name="Google Shape;586;p22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587" name="Google Shape;587;p22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88" name="Google Shape;588;p22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3" name="群組 2"/>
          <p:cNvGrpSpPr/>
          <p:nvPr/>
        </p:nvGrpSpPr>
        <p:grpSpPr>
          <a:xfrm>
            <a:off x="6362303" y="3891449"/>
            <a:ext cx="2573381" cy="1030976"/>
            <a:chOff x="6274926" y="3928680"/>
            <a:chExt cx="2573381" cy="1030976"/>
          </a:xfrm>
        </p:grpSpPr>
        <p:pic>
          <p:nvPicPr>
            <p:cNvPr id="264" name="圖片 26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265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9"/>
          <p:cNvSpPr txBox="1"/>
          <p:nvPr/>
        </p:nvSpPr>
        <p:spPr>
          <a:xfrm>
            <a:off x="1519325" y="365525"/>
            <a:ext cx="339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外表像小冰粒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95" name="Google Shape;695;p29"/>
          <p:cNvSpPr txBox="1"/>
          <p:nvPr/>
        </p:nvSpPr>
        <p:spPr>
          <a:xfrm>
            <a:off x="1735725" y="1993662"/>
            <a:ext cx="271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「</a:t>
            </a: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活力充沛</a:t>
            </a: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96" name="Google Shape;696;p29"/>
          <p:cNvSpPr txBox="1"/>
          <p:nvPr/>
        </p:nvSpPr>
        <p:spPr>
          <a:xfrm>
            <a:off x="1469875" y="1172343"/>
            <a:ext cx="317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利用樽製造水煙管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97" name="Google Shape;697;p29"/>
          <p:cNvSpPr txBox="1"/>
          <p:nvPr/>
        </p:nvSpPr>
        <p:spPr>
          <a:xfrm>
            <a:off x="324921" y="4024919"/>
            <a:ext cx="99009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甲 基 安 非 他 明   (</a:t>
            </a:r>
            <a:r>
              <a:rPr lang="zh-TW" sz="4800" dirty="0">
                <a:solidFill>
                  <a:srgbClr val="FF0000"/>
                </a:solidFill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冰毒</a:t>
            </a:r>
            <a:r>
              <a:rPr 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)</a:t>
            </a:r>
            <a:endParaRPr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699" name="Google Shape;699;p29"/>
          <p:cNvSpPr txBox="1"/>
          <p:nvPr/>
        </p:nvSpPr>
        <p:spPr>
          <a:xfrm>
            <a:off x="2832648" y="2694523"/>
            <a:ext cx="18513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「凍嘢」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grpSp>
        <p:nvGrpSpPr>
          <p:cNvPr id="700" name="Google Shape;700;p29"/>
          <p:cNvGrpSpPr/>
          <p:nvPr/>
        </p:nvGrpSpPr>
        <p:grpSpPr>
          <a:xfrm>
            <a:off x="228602" y="286088"/>
            <a:ext cx="3926234" cy="708005"/>
            <a:chOff x="1876034" y="1586637"/>
            <a:chExt cx="2102401" cy="629506"/>
          </a:xfrm>
        </p:grpSpPr>
        <p:sp>
          <p:nvSpPr>
            <p:cNvPr id="701" name="Google Shape;701;p29"/>
            <p:cNvSpPr/>
            <p:nvPr/>
          </p:nvSpPr>
          <p:spPr>
            <a:xfrm>
              <a:off x="1940477" y="1743756"/>
              <a:ext cx="335400" cy="424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02" name="Google Shape;702;p29"/>
            <p:cNvGrpSpPr/>
            <p:nvPr/>
          </p:nvGrpSpPr>
          <p:grpSpPr>
            <a:xfrm>
              <a:off x="1876034" y="1586637"/>
              <a:ext cx="2102401" cy="629506"/>
              <a:chOff x="440087" y="1847300"/>
              <a:chExt cx="6973138" cy="2009275"/>
            </a:xfrm>
          </p:grpSpPr>
          <p:sp>
            <p:nvSpPr>
              <p:cNvPr id="703" name="Google Shape;703;p29"/>
              <p:cNvSpPr/>
              <p:nvPr/>
            </p:nvSpPr>
            <p:spPr>
              <a:xfrm>
                <a:off x="440087" y="2206900"/>
                <a:ext cx="1461511" cy="1572507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04" name="Google Shape;704;p29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05" name="Google Shape;705;p29"/>
          <p:cNvGrpSpPr/>
          <p:nvPr/>
        </p:nvGrpSpPr>
        <p:grpSpPr>
          <a:xfrm>
            <a:off x="324921" y="1073530"/>
            <a:ext cx="4002436" cy="708005"/>
            <a:chOff x="1835230" y="1586637"/>
            <a:chExt cx="2143206" cy="629506"/>
          </a:xfrm>
        </p:grpSpPr>
        <p:sp>
          <p:nvSpPr>
            <p:cNvPr id="706" name="Google Shape;706;p29"/>
            <p:cNvSpPr/>
            <p:nvPr/>
          </p:nvSpPr>
          <p:spPr>
            <a:xfrm>
              <a:off x="1899674" y="1704323"/>
              <a:ext cx="376500" cy="4641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07" name="Google Shape;707;p29"/>
            <p:cNvGrpSpPr/>
            <p:nvPr/>
          </p:nvGrpSpPr>
          <p:grpSpPr>
            <a:xfrm>
              <a:off x="1835230" y="1586637"/>
              <a:ext cx="2143206" cy="629506"/>
              <a:chOff x="304749" y="1847300"/>
              <a:chExt cx="7108476" cy="2009275"/>
            </a:xfrm>
          </p:grpSpPr>
          <p:sp>
            <p:nvSpPr>
              <p:cNvPr id="708" name="Google Shape;708;p29"/>
              <p:cNvSpPr/>
              <p:nvPr/>
            </p:nvSpPr>
            <p:spPr>
              <a:xfrm>
                <a:off x="304749" y="2176605"/>
                <a:ext cx="1592974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09" name="Google Shape;709;p29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10" name="Google Shape;710;p29"/>
          <p:cNvGrpSpPr/>
          <p:nvPr/>
        </p:nvGrpSpPr>
        <p:grpSpPr>
          <a:xfrm>
            <a:off x="385712" y="1872287"/>
            <a:ext cx="4078635" cy="708005"/>
            <a:chOff x="1794427" y="1586637"/>
            <a:chExt cx="2184008" cy="629506"/>
          </a:xfrm>
        </p:grpSpPr>
        <p:sp>
          <p:nvSpPr>
            <p:cNvPr id="711" name="Google Shape;711;p29"/>
            <p:cNvSpPr/>
            <p:nvPr/>
          </p:nvSpPr>
          <p:spPr>
            <a:xfrm>
              <a:off x="1863128" y="1684051"/>
              <a:ext cx="351000" cy="4521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12" name="Google Shape;712;p29"/>
            <p:cNvGrpSpPr/>
            <p:nvPr/>
          </p:nvGrpSpPr>
          <p:grpSpPr>
            <a:xfrm>
              <a:off x="1794427" y="1586637"/>
              <a:ext cx="2184008" cy="629506"/>
              <a:chOff x="169417" y="1847300"/>
              <a:chExt cx="7243808" cy="2009275"/>
            </a:xfrm>
          </p:grpSpPr>
          <p:sp>
            <p:nvSpPr>
              <p:cNvPr id="713" name="Google Shape;713;p29"/>
              <p:cNvSpPr/>
              <p:nvPr/>
            </p:nvSpPr>
            <p:spPr>
              <a:xfrm>
                <a:off x="169417" y="2176605"/>
                <a:ext cx="1639804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14" name="Google Shape;714;p29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15" name="Google Shape;715;p29"/>
          <p:cNvGrpSpPr/>
          <p:nvPr/>
        </p:nvGrpSpPr>
        <p:grpSpPr>
          <a:xfrm>
            <a:off x="1512643" y="2624252"/>
            <a:ext cx="3304282" cy="708005"/>
            <a:chOff x="1753629" y="1586637"/>
            <a:chExt cx="2224806" cy="629506"/>
          </a:xfrm>
        </p:grpSpPr>
        <p:sp>
          <p:nvSpPr>
            <p:cNvPr id="716" name="Google Shape;716;p29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17" name="Google Shape;717;p29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718" name="Google Shape;718;p29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19" name="Google Shape;719;p29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20" name="Google Shape;720;p29"/>
          <p:cNvGrpSpPr/>
          <p:nvPr/>
        </p:nvGrpSpPr>
        <p:grpSpPr>
          <a:xfrm>
            <a:off x="6377456" y="1276688"/>
            <a:ext cx="2316541" cy="1944814"/>
            <a:chOff x="1318095" y="2249414"/>
            <a:chExt cx="1729628" cy="2101035"/>
          </a:xfrm>
        </p:grpSpPr>
        <p:sp>
          <p:nvSpPr>
            <p:cNvPr id="721" name="Google Shape;721;p29"/>
            <p:cNvSpPr/>
            <p:nvPr/>
          </p:nvSpPr>
          <p:spPr>
            <a:xfrm>
              <a:off x="1318095" y="2249414"/>
              <a:ext cx="1729628" cy="2101035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79868" y="2318288"/>
              <a:ext cx="1538137" cy="414574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24" name="Google Shape;724;p29"/>
          <p:cNvSpPr/>
          <p:nvPr/>
        </p:nvSpPr>
        <p:spPr>
          <a:xfrm>
            <a:off x="4478614" y="613706"/>
            <a:ext cx="1962309" cy="1422329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5" name="Google Shape;725;p29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190" y="1765305"/>
            <a:ext cx="2130762" cy="1255339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904" y="748997"/>
            <a:ext cx="1827552" cy="1208503"/>
          </a:xfrm>
          <a:prstGeom prst="rect">
            <a:avLst/>
          </a:prstGeom>
        </p:spPr>
      </p:pic>
      <p:grpSp>
        <p:nvGrpSpPr>
          <p:cNvPr id="39" name="群組 38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41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4E1294A8-E221-3664-7BCB-0C3212CC4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52" y="2593128"/>
            <a:ext cx="1150833" cy="1548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0"/>
          <p:cNvSpPr txBox="1"/>
          <p:nvPr/>
        </p:nvSpPr>
        <p:spPr>
          <a:xfrm>
            <a:off x="479950" y="1119225"/>
            <a:ext cx="44232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失眠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抑鬱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毒理性精神病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食慾不振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心臟和腎衰竭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32" name="Google Shape;732;p30"/>
          <p:cNvSpPr txBox="1"/>
          <p:nvPr/>
        </p:nvSpPr>
        <p:spPr>
          <a:xfrm>
            <a:off x="3615150" y="228600"/>
            <a:ext cx="1913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吸食後果</a:t>
            </a:r>
            <a:endParaRPr sz="34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</p:txBody>
      </p:sp>
      <p:sp>
        <p:nvSpPr>
          <p:cNvPr id="734" name="Google Shape;734;p30"/>
          <p:cNvSpPr/>
          <p:nvPr/>
        </p:nvSpPr>
        <p:spPr>
          <a:xfrm>
            <a:off x="3023450" y="222975"/>
            <a:ext cx="3099692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5" name="Google Shape;735;p30"/>
          <p:cNvSpPr/>
          <p:nvPr/>
        </p:nvSpPr>
        <p:spPr>
          <a:xfrm>
            <a:off x="2673290" y="1158736"/>
            <a:ext cx="2994956" cy="2966075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8" name="Google Shape;738;p30"/>
          <p:cNvSpPr/>
          <p:nvPr/>
        </p:nvSpPr>
        <p:spPr>
          <a:xfrm>
            <a:off x="5632174" y="1506610"/>
            <a:ext cx="3409741" cy="2319130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9" name="Google Shape;739;p30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689" y="1643510"/>
            <a:ext cx="3246783" cy="2045329"/>
          </a:xfrm>
          <a:prstGeom prst="rect">
            <a:avLst/>
          </a:prstGeom>
        </p:spPr>
      </p:pic>
      <p:sp>
        <p:nvSpPr>
          <p:cNvPr id="11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7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E7C76D4F-F3CE-8B26-F561-BBDC68729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872" y="1506610"/>
            <a:ext cx="1542792" cy="2421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1"/>
          <p:cNvSpPr txBox="1"/>
          <p:nvPr/>
        </p:nvSpPr>
        <p:spPr>
          <a:xfrm>
            <a:off x="2005200" y="8889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晶體粉末</a:t>
            </a:r>
            <a:endParaRPr sz="25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45" name="Google Shape;745;p31"/>
          <p:cNvSpPr txBox="1"/>
          <p:nvPr/>
        </p:nvSpPr>
        <p:spPr>
          <a:xfrm>
            <a:off x="2171275" y="2430850"/>
            <a:ext cx="1969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極易成癮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46" name="Google Shape;746;p31"/>
          <p:cNvSpPr txBox="1"/>
          <p:nvPr/>
        </p:nvSpPr>
        <p:spPr>
          <a:xfrm>
            <a:off x="1967350" y="1683938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通過鼻子吸服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47" name="Google Shape;747;p31"/>
          <p:cNvSpPr txBox="1"/>
          <p:nvPr/>
        </p:nvSpPr>
        <p:spPr>
          <a:xfrm>
            <a:off x="2939850" y="3739500"/>
            <a:ext cx="32643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可 卡 因</a:t>
            </a:r>
            <a:endParaRPr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749" name="Google Shape;749;p31"/>
          <p:cNvSpPr txBox="1"/>
          <p:nvPr/>
        </p:nvSpPr>
        <p:spPr>
          <a:xfrm>
            <a:off x="2100550" y="3207125"/>
            <a:ext cx="393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源於古柯樹樹葉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50" name="Google Shape;750;p31"/>
          <p:cNvSpPr txBox="1"/>
          <p:nvPr/>
        </p:nvSpPr>
        <p:spPr>
          <a:xfrm>
            <a:off x="1342150" y="152400"/>
            <a:ext cx="161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「可樂」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grpSp>
        <p:nvGrpSpPr>
          <p:cNvPr id="751" name="Google Shape;751;p31"/>
          <p:cNvGrpSpPr/>
          <p:nvPr/>
        </p:nvGrpSpPr>
        <p:grpSpPr>
          <a:xfrm>
            <a:off x="457201" y="819488"/>
            <a:ext cx="3697635" cy="708005"/>
            <a:chOff x="1998443" y="1586637"/>
            <a:chExt cx="1979992" cy="629506"/>
          </a:xfrm>
        </p:grpSpPr>
        <p:sp>
          <p:nvSpPr>
            <p:cNvPr id="752" name="Google Shape;752;p31"/>
            <p:cNvSpPr/>
            <p:nvPr/>
          </p:nvSpPr>
          <p:spPr>
            <a:xfrm>
              <a:off x="1998443" y="1704323"/>
              <a:ext cx="283800" cy="4641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53" name="Google Shape;753;p31"/>
            <p:cNvGrpSpPr/>
            <p:nvPr/>
          </p:nvGrpSpPr>
          <p:grpSpPr>
            <a:xfrm>
              <a:off x="1998443" y="1586637"/>
              <a:ext cx="1979992" cy="629506"/>
              <a:chOff x="846087" y="1847300"/>
              <a:chExt cx="6567138" cy="2009275"/>
            </a:xfrm>
          </p:grpSpPr>
          <p:sp>
            <p:nvSpPr>
              <p:cNvPr id="754" name="Google Shape;754;p31"/>
              <p:cNvSpPr/>
              <p:nvPr/>
            </p:nvSpPr>
            <p:spPr>
              <a:xfrm>
                <a:off x="846087" y="2176605"/>
                <a:ext cx="1068816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55" name="Google Shape;755;p31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56" name="Google Shape;756;p31"/>
          <p:cNvGrpSpPr/>
          <p:nvPr/>
        </p:nvGrpSpPr>
        <p:grpSpPr>
          <a:xfrm>
            <a:off x="559369" y="75438"/>
            <a:ext cx="2319360" cy="708005"/>
            <a:chOff x="1753629" y="1586637"/>
            <a:chExt cx="2224806" cy="629506"/>
          </a:xfrm>
        </p:grpSpPr>
        <p:sp>
          <p:nvSpPr>
            <p:cNvPr id="757" name="Google Shape;757;p31"/>
            <p:cNvSpPr/>
            <p:nvPr/>
          </p:nvSpPr>
          <p:spPr>
            <a:xfrm>
              <a:off x="1801813" y="1704323"/>
              <a:ext cx="480300" cy="4641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58" name="Google Shape;758;p31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759" name="Google Shape;759;p31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60" name="Google Shape;760;p31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61" name="Google Shape;761;p31"/>
          <p:cNvGrpSpPr/>
          <p:nvPr/>
        </p:nvGrpSpPr>
        <p:grpSpPr>
          <a:xfrm>
            <a:off x="609602" y="2343488"/>
            <a:ext cx="3850035" cy="708005"/>
            <a:chOff x="1916837" y="1586637"/>
            <a:chExt cx="2061598" cy="629506"/>
          </a:xfrm>
        </p:grpSpPr>
        <p:sp>
          <p:nvSpPr>
            <p:cNvPr id="762" name="Google Shape;762;p31"/>
            <p:cNvSpPr/>
            <p:nvPr/>
          </p:nvSpPr>
          <p:spPr>
            <a:xfrm>
              <a:off x="2001576" y="1704323"/>
              <a:ext cx="280500" cy="4641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63" name="Google Shape;763;p31"/>
            <p:cNvGrpSpPr/>
            <p:nvPr/>
          </p:nvGrpSpPr>
          <p:grpSpPr>
            <a:xfrm>
              <a:off x="1916837" y="1586637"/>
              <a:ext cx="2061598" cy="629506"/>
              <a:chOff x="575420" y="1847300"/>
              <a:chExt cx="6837805" cy="2009275"/>
            </a:xfrm>
          </p:grpSpPr>
          <p:sp>
            <p:nvSpPr>
              <p:cNvPr id="764" name="Google Shape;764;p31"/>
              <p:cNvSpPr/>
              <p:nvPr/>
            </p:nvSpPr>
            <p:spPr>
              <a:xfrm>
                <a:off x="575420" y="2176605"/>
                <a:ext cx="1339452" cy="1481308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65" name="Google Shape;765;p31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66" name="Google Shape;766;p31"/>
          <p:cNvGrpSpPr/>
          <p:nvPr/>
        </p:nvGrpSpPr>
        <p:grpSpPr>
          <a:xfrm>
            <a:off x="894077" y="1581488"/>
            <a:ext cx="3717959" cy="708005"/>
            <a:chOff x="1987560" y="1586637"/>
            <a:chExt cx="1990875" cy="629506"/>
          </a:xfrm>
        </p:grpSpPr>
        <p:sp>
          <p:nvSpPr>
            <p:cNvPr id="767" name="Google Shape;767;p31"/>
            <p:cNvSpPr/>
            <p:nvPr/>
          </p:nvSpPr>
          <p:spPr>
            <a:xfrm>
              <a:off x="2049514" y="1704323"/>
              <a:ext cx="232800" cy="4641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68" name="Google Shape;768;p31"/>
            <p:cNvGrpSpPr/>
            <p:nvPr/>
          </p:nvGrpSpPr>
          <p:grpSpPr>
            <a:xfrm>
              <a:off x="1987560" y="1586637"/>
              <a:ext cx="1990875" cy="629506"/>
              <a:chOff x="809991" y="1847300"/>
              <a:chExt cx="6603234" cy="2009275"/>
            </a:xfrm>
          </p:grpSpPr>
          <p:sp>
            <p:nvSpPr>
              <p:cNvPr id="769" name="Google Shape;769;p31"/>
              <p:cNvSpPr/>
              <p:nvPr/>
            </p:nvSpPr>
            <p:spPr>
              <a:xfrm>
                <a:off x="809991" y="2176605"/>
                <a:ext cx="1104738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70" name="Google Shape;770;p31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71" name="Google Shape;771;p31"/>
          <p:cNvGrpSpPr/>
          <p:nvPr/>
        </p:nvGrpSpPr>
        <p:grpSpPr>
          <a:xfrm>
            <a:off x="820425" y="3105488"/>
            <a:ext cx="3944011" cy="708005"/>
            <a:chOff x="1866515" y="1586637"/>
            <a:chExt cx="2111920" cy="629506"/>
          </a:xfrm>
        </p:grpSpPr>
        <p:sp>
          <p:nvSpPr>
            <p:cNvPr id="772" name="Google Shape;772;p31"/>
            <p:cNvSpPr/>
            <p:nvPr/>
          </p:nvSpPr>
          <p:spPr>
            <a:xfrm>
              <a:off x="1945377" y="1689808"/>
              <a:ext cx="336900" cy="4785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773" name="Google Shape;773;p31"/>
            <p:cNvGrpSpPr/>
            <p:nvPr/>
          </p:nvGrpSpPr>
          <p:grpSpPr>
            <a:xfrm>
              <a:off x="1866515" y="1586637"/>
              <a:ext cx="2111920" cy="629506"/>
              <a:chOff x="408514" y="1847300"/>
              <a:chExt cx="7004711" cy="2009275"/>
            </a:xfrm>
          </p:grpSpPr>
          <p:sp>
            <p:nvSpPr>
              <p:cNvPr id="774" name="Google Shape;774;p31"/>
              <p:cNvSpPr/>
              <p:nvPr/>
            </p:nvSpPr>
            <p:spPr>
              <a:xfrm>
                <a:off x="408514" y="2163405"/>
                <a:ext cx="1506273" cy="1615943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775" name="Google Shape;775;p31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776" name="Google Shape;776;p31"/>
          <p:cNvGrpSpPr/>
          <p:nvPr/>
        </p:nvGrpSpPr>
        <p:grpSpPr>
          <a:xfrm>
            <a:off x="5347980" y="533402"/>
            <a:ext cx="3399733" cy="3102777"/>
            <a:chOff x="1146625" y="2025923"/>
            <a:chExt cx="1901098" cy="2324526"/>
          </a:xfrm>
        </p:grpSpPr>
        <p:sp>
          <p:nvSpPr>
            <p:cNvPr id="777" name="Google Shape;777;p31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9" name="圖片 3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409" y="1267308"/>
            <a:ext cx="3048000" cy="2158379"/>
          </a:xfrm>
          <a:prstGeom prst="rect">
            <a:avLst/>
          </a:prstGeom>
        </p:spPr>
      </p:pic>
      <p:grpSp>
        <p:nvGrpSpPr>
          <p:cNvPr id="45" name="群組 44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46" name="圖片 4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47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84EB65F3-054B-7A87-253B-582429FDA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1831" y="3501576"/>
            <a:ext cx="1294325" cy="1543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32"/>
          <p:cNvSpPr txBox="1"/>
          <p:nvPr/>
        </p:nvSpPr>
        <p:spPr>
          <a:xfrm>
            <a:off x="208316" y="762069"/>
            <a:ext cx="76182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被迫害的感覺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敏感度加強，尤對聲音敏感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情緒波動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影響記憶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破壞鼻腔內的感官組織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精神錯亂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85" name="Google Shape;785;p32"/>
          <p:cNvSpPr txBox="1"/>
          <p:nvPr/>
        </p:nvSpPr>
        <p:spPr>
          <a:xfrm>
            <a:off x="3615150" y="228600"/>
            <a:ext cx="2385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吸食後果</a:t>
            </a:r>
            <a:endParaRPr sz="34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787" name="Google Shape;787;p32"/>
          <p:cNvSpPr/>
          <p:nvPr/>
        </p:nvSpPr>
        <p:spPr>
          <a:xfrm>
            <a:off x="3023450" y="222975"/>
            <a:ext cx="3099692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QingKe HuangYou"/>
              <a:sym typeface="ZCOOL QingKe HuangYou"/>
            </a:endParaRPr>
          </a:p>
        </p:txBody>
      </p:sp>
      <p:sp>
        <p:nvSpPr>
          <p:cNvPr id="788" name="Google Shape;788;p32"/>
          <p:cNvSpPr/>
          <p:nvPr/>
        </p:nvSpPr>
        <p:spPr>
          <a:xfrm>
            <a:off x="3800342" y="2230207"/>
            <a:ext cx="2892502" cy="1977528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9" name="Google Shape;789;p32"/>
          <p:cNvSpPr/>
          <p:nvPr/>
        </p:nvSpPr>
        <p:spPr>
          <a:xfrm>
            <a:off x="6730689" y="651911"/>
            <a:ext cx="2325821" cy="2178463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1" name="Google Shape;791;p32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722" y="2407382"/>
            <a:ext cx="2683599" cy="1702689"/>
          </a:xfrm>
          <a:prstGeom prst="rect">
            <a:avLst/>
          </a:prstGeom>
        </p:spPr>
      </p:pic>
      <p:sp>
        <p:nvSpPr>
          <p:cNvPr id="11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9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F76F6D55-1946-2D0A-5449-855764A4C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578" y="890240"/>
            <a:ext cx="1676044" cy="1784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3"/>
          <p:cNvSpPr txBox="1"/>
          <p:nvPr/>
        </p:nvSpPr>
        <p:spPr>
          <a:xfrm>
            <a:off x="909725" y="9571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幼細的白色晶狀粉末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97" name="Google Shape;797;p33"/>
          <p:cNvSpPr txBox="1"/>
          <p:nvPr/>
        </p:nvSpPr>
        <p:spPr>
          <a:xfrm>
            <a:off x="909725" y="2582613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「四仔」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98" name="Google Shape;798;p33"/>
          <p:cNvSpPr txBox="1"/>
          <p:nvPr/>
        </p:nvSpPr>
        <p:spPr>
          <a:xfrm>
            <a:off x="1635800" y="1728913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通過鼻子吸服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99" name="Google Shape;799;p33"/>
          <p:cNvSpPr txBox="1"/>
          <p:nvPr/>
        </p:nvSpPr>
        <p:spPr>
          <a:xfrm>
            <a:off x="1970550" y="3663300"/>
            <a:ext cx="58005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海 洛 英 (白粉)</a:t>
            </a:r>
            <a:endParaRPr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801" name="Google Shape;801;p33"/>
          <p:cNvSpPr txBox="1"/>
          <p:nvPr/>
        </p:nvSpPr>
        <p:spPr>
          <a:xfrm>
            <a:off x="3449925" y="3001675"/>
            <a:ext cx="182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老一輩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grpSp>
        <p:nvGrpSpPr>
          <p:cNvPr id="802" name="Google Shape;802;p33"/>
          <p:cNvGrpSpPr/>
          <p:nvPr/>
        </p:nvGrpSpPr>
        <p:grpSpPr>
          <a:xfrm>
            <a:off x="243819" y="879400"/>
            <a:ext cx="3665874" cy="708005"/>
            <a:chOff x="1753629" y="1586647"/>
            <a:chExt cx="3516426" cy="629506"/>
          </a:xfrm>
        </p:grpSpPr>
        <p:sp>
          <p:nvSpPr>
            <p:cNvPr id="803" name="Google Shape;803;p33"/>
            <p:cNvSpPr/>
            <p:nvPr/>
          </p:nvSpPr>
          <p:spPr>
            <a:xfrm>
              <a:off x="1801813" y="1704323"/>
              <a:ext cx="480300" cy="4641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04" name="Google Shape;804;p33"/>
            <p:cNvGrpSpPr/>
            <p:nvPr/>
          </p:nvGrpSpPr>
          <p:grpSpPr>
            <a:xfrm>
              <a:off x="1753629" y="1586647"/>
              <a:ext cx="3516426" cy="629506"/>
              <a:chOff x="34100" y="1847333"/>
              <a:chExt cx="11663104" cy="2009275"/>
            </a:xfrm>
          </p:grpSpPr>
          <p:sp>
            <p:nvSpPr>
              <p:cNvPr id="805" name="Google Shape;805;p33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1964906" y="1847333"/>
                <a:ext cx="9732298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07" name="Google Shape;807;p33"/>
          <p:cNvGrpSpPr/>
          <p:nvPr/>
        </p:nvGrpSpPr>
        <p:grpSpPr>
          <a:xfrm>
            <a:off x="929619" y="1641400"/>
            <a:ext cx="2836011" cy="708005"/>
            <a:chOff x="1753629" y="1586647"/>
            <a:chExt cx="2720394" cy="629506"/>
          </a:xfrm>
        </p:grpSpPr>
        <p:sp>
          <p:nvSpPr>
            <p:cNvPr id="808" name="Google Shape;808;p33"/>
            <p:cNvSpPr/>
            <p:nvPr/>
          </p:nvSpPr>
          <p:spPr>
            <a:xfrm>
              <a:off x="1801813" y="1704323"/>
              <a:ext cx="480300" cy="4641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09" name="Google Shape;809;p33"/>
            <p:cNvGrpSpPr/>
            <p:nvPr/>
          </p:nvGrpSpPr>
          <p:grpSpPr>
            <a:xfrm>
              <a:off x="1753629" y="1586647"/>
              <a:ext cx="2720394" cy="629506"/>
              <a:chOff x="34100" y="1847333"/>
              <a:chExt cx="9022867" cy="2009275"/>
            </a:xfrm>
          </p:grpSpPr>
          <p:sp>
            <p:nvSpPr>
              <p:cNvPr id="810" name="Google Shape;810;p33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1964914" y="1847333"/>
                <a:ext cx="7092052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12" name="Google Shape;812;p33"/>
          <p:cNvGrpSpPr/>
          <p:nvPr/>
        </p:nvGrpSpPr>
        <p:grpSpPr>
          <a:xfrm>
            <a:off x="167619" y="2479588"/>
            <a:ext cx="2319360" cy="708005"/>
            <a:chOff x="1753629" y="1586637"/>
            <a:chExt cx="2224806" cy="629506"/>
          </a:xfrm>
        </p:grpSpPr>
        <p:sp>
          <p:nvSpPr>
            <p:cNvPr id="813" name="Google Shape;813;p33"/>
            <p:cNvSpPr/>
            <p:nvPr/>
          </p:nvSpPr>
          <p:spPr>
            <a:xfrm>
              <a:off x="1801813" y="1704323"/>
              <a:ext cx="480300" cy="4641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14" name="Google Shape;814;p33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17" name="Google Shape;817;p33"/>
          <p:cNvGrpSpPr/>
          <p:nvPr/>
        </p:nvGrpSpPr>
        <p:grpSpPr>
          <a:xfrm>
            <a:off x="2563169" y="2890238"/>
            <a:ext cx="2319360" cy="708005"/>
            <a:chOff x="1753629" y="1586637"/>
            <a:chExt cx="2224806" cy="629506"/>
          </a:xfrm>
        </p:grpSpPr>
        <p:sp>
          <p:nvSpPr>
            <p:cNvPr id="818" name="Google Shape;818;p33"/>
            <p:cNvSpPr/>
            <p:nvPr/>
          </p:nvSpPr>
          <p:spPr>
            <a:xfrm>
              <a:off x="1801813" y="1704323"/>
              <a:ext cx="480300" cy="4641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19" name="Google Shape;819;p33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820" name="Google Shape;820;p33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22" name="Google Shape;822;p33"/>
          <p:cNvGrpSpPr/>
          <p:nvPr/>
        </p:nvGrpSpPr>
        <p:grpSpPr>
          <a:xfrm>
            <a:off x="5490634" y="533402"/>
            <a:ext cx="3134530" cy="3102777"/>
            <a:chOff x="1146625" y="2025923"/>
            <a:chExt cx="1901098" cy="2324526"/>
          </a:xfrm>
        </p:grpSpPr>
        <p:sp>
          <p:nvSpPr>
            <p:cNvPr id="823" name="Google Shape;823;p33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25" name="Google Shape;825;p33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698" y="1323903"/>
            <a:ext cx="2866572" cy="1995766"/>
          </a:xfrm>
          <a:prstGeom prst="rect">
            <a:avLst/>
          </a:prstGeom>
        </p:spPr>
      </p:pic>
      <p:grpSp>
        <p:nvGrpSpPr>
          <p:cNvPr id="36" name="群組 35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8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47624A1D-7147-2897-C9D3-58F58E02F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6" y="3487192"/>
            <a:ext cx="1860076" cy="1594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4"/>
          <p:cNvSpPr txBox="1"/>
          <p:nvPr/>
        </p:nvSpPr>
        <p:spPr>
          <a:xfrm>
            <a:off x="479950" y="890625"/>
            <a:ext cx="5252100" cy="43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成癮 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昏睡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抑制呼吸 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噁心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斷癮症狀：流眼水、流鼻涕、打呵欠、食慾不振、煩燥、顫抖、 驚惶、發冷、冒汗及痙攣。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831" name="Google Shape;831;p34"/>
          <p:cNvSpPr txBox="1"/>
          <p:nvPr/>
        </p:nvSpPr>
        <p:spPr>
          <a:xfrm>
            <a:off x="3615150" y="228600"/>
            <a:ext cx="227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吸食後果</a:t>
            </a:r>
            <a:endParaRPr sz="34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833" name="Google Shape;833;p34"/>
          <p:cNvSpPr/>
          <p:nvPr/>
        </p:nvSpPr>
        <p:spPr>
          <a:xfrm>
            <a:off x="3023450" y="222975"/>
            <a:ext cx="3099692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4" name="Google Shape;834;p34"/>
          <p:cNvSpPr/>
          <p:nvPr/>
        </p:nvSpPr>
        <p:spPr>
          <a:xfrm>
            <a:off x="2551589" y="1632962"/>
            <a:ext cx="2021707" cy="1477617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6" name="Google Shape;836;p34"/>
          <p:cNvSpPr/>
          <p:nvPr/>
        </p:nvSpPr>
        <p:spPr>
          <a:xfrm>
            <a:off x="4333575" y="1068950"/>
            <a:ext cx="3313111" cy="2207189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7" name="Google Shape;837;p34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204" y="1752189"/>
            <a:ext cx="1810313" cy="1269308"/>
          </a:xfrm>
          <a:prstGeom prst="rect">
            <a:avLst/>
          </a:prstGeom>
        </p:spPr>
      </p:pic>
      <p:sp>
        <p:nvSpPr>
          <p:cNvPr id="11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055E2BC2-F290-8C2E-7EED-3B5C1AF3A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641" y="1267655"/>
            <a:ext cx="1346950" cy="1892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38"/>
          <p:cNvSpPr txBox="1"/>
          <p:nvPr/>
        </p:nvSpPr>
        <p:spPr>
          <a:xfrm>
            <a:off x="9425" y="256850"/>
            <a:ext cx="9144000" cy="1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700" dirty="0"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       THC/       =  </a:t>
            </a:r>
            <a:r>
              <a:rPr lang="zh-TW" sz="6300" dirty="0">
                <a:solidFill>
                  <a:srgbClr val="E0E0E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💀</a:t>
            </a:r>
            <a:endParaRPr sz="6300" dirty="0"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Comfortaa"/>
            </a:endParaRPr>
          </a:p>
        </p:txBody>
      </p:sp>
      <p:pic>
        <p:nvPicPr>
          <p:cNvPr id="900" name="Google Shape;900;p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3850" y="265696"/>
            <a:ext cx="1744025" cy="1111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38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57" y="1377296"/>
            <a:ext cx="2297662" cy="212455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019" y="1898500"/>
            <a:ext cx="4028660" cy="290950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825" y="1453532"/>
            <a:ext cx="1865376" cy="1865376"/>
          </a:xfrm>
          <a:prstGeom prst="rect">
            <a:avLst/>
          </a:prstGeom>
        </p:spPr>
      </p:pic>
      <p:sp>
        <p:nvSpPr>
          <p:cNvPr id="9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 dirty="0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4" name="Google Shape;69;p13"/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5E7D232D-7B1A-4DE7-733A-747744283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66200">
            <a:off x="97477" y="3481656"/>
            <a:ext cx="1107825" cy="110782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A360040-3FF3-84ED-F870-2DEE4EB141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45262" y="404881"/>
            <a:ext cx="908501" cy="90850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55EA6C1-1389-808C-E67E-DDB3584B0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0284" y="3284376"/>
            <a:ext cx="1351022" cy="1910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3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400457" y="516714"/>
            <a:ext cx="4552571" cy="309128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39"/>
          <p:cNvSpPr/>
          <p:nvPr/>
        </p:nvSpPr>
        <p:spPr>
          <a:xfrm rot="5400000">
            <a:off x="3566326" y="-1269268"/>
            <a:ext cx="3458231" cy="6646365"/>
          </a:xfrm>
          <a:custGeom>
            <a:avLst/>
            <a:gdLst/>
            <a:ahLst/>
            <a:cxnLst/>
            <a:rect l="l" t="t" r="r" b="b"/>
            <a:pathLst>
              <a:path w="65863" h="92137" extrusionOk="0">
                <a:moveTo>
                  <a:pt x="32655" y="958"/>
                </a:moveTo>
                <a:cubicBezTo>
                  <a:pt x="32876" y="958"/>
                  <a:pt x="33088" y="1031"/>
                  <a:pt x="33295" y="1057"/>
                </a:cubicBezTo>
                <a:cubicBezTo>
                  <a:pt x="33541" y="1089"/>
                  <a:pt x="33787" y="1098"/>
                  <a:pt x="34032" y="1098"/>
                </a:cubicBezTo>
                <a:cubicBezTo>
                  <a:pt x="34416" y="1098"/>
                  <a:pt x="34798" y="1075"/>
                  <a:pt x="35181" y="1075"/>
                </a:cubicBezTo>
                <a:cubicBezTo>
                  <a:pt x="35282" y="1075"/>
                  <a:pt x="35382" y="1076"/>
                  <a:pt x="35483" y="1080"/>
                </a:cubicBezTo>
                <a:cubicBezTo>
                  <a:pt x="36600" y="1124"/>
                  <a:pt x="37718" y="1205"/>
                  <a:pt x="38846" y="1205"/>
                </a:cubicBezTo>
                <a:cubicBezTo>
                  <a:pt x="38948" y="1205"/>
                  <a:pt x="39051" y="1204"/>
                  <a:pt x="39154" y="1203"/>
                </a:cubicBezTo>
                <a:cubicBezTo>
                  <a:pt x="39316" y="1200"/>
                  <a:pt x="39478" y="1199"/>
                  <a:pt x="39640" y="1199"/>
                </a:cubicBezTo>
                <a:cubicBezTo>
                  <a:pt x="40163" y="1199"/>
                  <a:pt x="40690" y="1209"/>
                  <a:pt x="41214" y="1209"/>
                </a:cubicBezTo>
                <a:cubicBezTo>
                  <a:pt x="41389" y="1209"/>
                  <a:pt x="41563" y="1208"/>
                  <a:pt x="41737" y="1205"/>
                </a:cubicBezTo>
                <a:cubicBezTo>
                  <a:pt x="43184" y="1181"/>
                  <a:pt x="44631" y="1214"/>
                  <a:pt x="46082" y="1138"/>
                </a:cubicBezTo>
                <a:cubicBezTo>
                  <a:pt x="46292" y="1127"/>
                  <a:pt x="46515" y="1117"/>
                  <a:pt x="46745" y="1117"/>
                </a:cubicBezTo>
                <a:cubicBezTo>
                  <a:pt x="47157" y="1117"/>
                  <a:pt x="47590" y="1150"/>
                  <a:pt x="48013" y="1271"/>
                </a:cubicBezTo>
                <a:cubicBezTo>
                  <a:pt x="48120" y="1301"/>
                  <a:pt x="48239" y="1312"/>
                  <a:pt x="48364" y="1312"/>
                </a:cubicBezTo>
                <a:cubicBezTo>
                  <a:pt x="48626" y="1312"/>
                  <a:pt x="48920" y="1267"/>
                  <a:pt x="49209" y="1267"/>
                </a:cubicBezTo>
                <a:cubicBezTo>
                  <a:pt x="49338" y="1267"/>
                  <a:pt x="49467" y="1276"/>
                  <a:pt x="49591" y="1302"/>
                </a:cubicBezTo>
                <a:cubicBezTo>
                  <a:pt x="50530" y="1496"/>
                  <a:pt x="51515" y="1491"/>
                  <a:pt x="52473" y="1673"/>
                </a:cubicBezTo>
                <a:cubicBezTo>
                  <a:pt x="53312" y="1833"/>
                  <a:pt x="54174" y="2005"/>
                  <a:pt x="55071" y="2055"/>
                </a:cubicBezTo>
                <a:cubicBezTo>
                  <a:pt x="55996" y="2105"/>
                  <a:pt x="57003" y="2182"/>
                  <a:pt x="57756" y="2558"/>
                </a:cubicBezTo>
                <a:cubicBezTo>
                  <a:pt x="58384" y="2871"/>
                  <a:pt x="59141" y="3103"/>
                  <a:pt x="59576" y="3639"/>
                </a:cubicBezTo>
                <a:cubicBezTo>
                  <a:pt x="59971" y="4129"/>
                  <a:pt x="60415" y="4606"/>
                  <a:pt x="60854" y="5080"/>
                </a:cubicBezTo>
                <a:cubicBezTo>
                  <a:pt x="61245" y="5503"/>
                  <a:pt x="61151" y="6036"/>
                  <a:pt x="61508" y="6454"/>
                </a:cubicBezTo>
                <a:cubicBezTo>
                  <a:pt x="62068" y="7112"/>
                  <a:pt x="61698" y="7875"/>
                  <a:pt x="62034" y="8581"/>
                </a:cubicBezTo>
                <a:cubicBezTo>
                  <a:pt x="62249" y="9032"/>
                  <a:pt x="62370" y="9574"/>
                  <a:pt x="62414" y="10101"/>
                </a:cubicBezTo>
                <a:cubicBezTo>
                  <a:pt x="62453" y="10557"/>
                  <a:pt x="62056" y="11096"/>
                  <a:pt x="62658" y="11510"/>
                </a:cubicBezTo>
                <a:cubicBezTo>
                  <a:pt x="62117" y="11790"/>
                  <a:pt x="62966" y="12221"/>
                  <a:pt x="62447" y="12503"/>
                </a:cubicBezTo>
                <a:cubicBezTo>
                  <a:pt x="62680" y="12709"/>
                  <a:pt x="62670" y="13063"/>
                  <a:pt x="62640" y="13195"/>
                </a:cubicBezTo>
                <a:cubicBezTo>
                  <a:pt x="62518" y="13722"/>
                  <a:pt x="62847" y="14206"/>
                  <a:pt x="62772" y="14700"/>
                </a:cubicBezTo>
                <a:cubicBezTo>
                  <a:pt x="62725" y="15011"/>
                  <a:pt x="62536" y="15293"/>
                  <a:pt x="63002" y="15517"/>
                </a:cubicBezTo>
                <a:cubicBezTo>
                  <a:pt x="63039" y="15535"/>
                  <a:pt x="63042" y="15651"/>
                  <a:pt x="63001" y="15682"/>
                </a:cubicBezTo>
                <a:cubicBezTo>
                  <a:pt x="62350" y="16164"/>
                  <a:pt x="62915" y="16662"/>
                  <a:pt x="62973" y="17150"/>
                </a:cubicBezTo>
                <a:cubicBezTo>
                  <a:pt x="62993" y="17314"/>
                  <a:pt x="62866" y="17459"/>
                  <a:pt x="62916" y="17609"/>
                </a:cubicBezTo>
                <a:cubicBezTo>
                  <a:pt x="63066" y="18065"/>
                  <a:pt x="63249" y="18516"/>
                  <a:pt x="63059" y="18990"/>
                </a:cubicBezTo>
                <a:cubicBezTo>
                  <a:pt x="63053" y="19003"/>
                  <a:pt x="63049" y="19027"/>
                  <a:pt x="63060" y="19035"/>
                </a:cubicBezTo>
                <a:cubicBezTo>
                  <a:pt x="63657" y="19486"/>
                  <a:pt x="63122" y="19997"/>
                  <a:pt x="63210" y="20479"/>
                </a:cubicBezTo>
                <a:cubicBezTo>
                  <a:pt x="63304" y="20990"/>
                  <a:pt x="63261" y="21515"/>
                  <a:pt x="63354" y="22028"/>
                </a:cubicBezTo>
                <a:cubicBezTo>
                  <a:pt x="63476" y="22692"/>
                  <a:pt x="63329" y="23349"/>
                  <a:pt x="63335" y="24008"/>
                </a:cubicBezTo>
                <a:cubicBezTo>
                  <a:pt x="63336" y="24054"/>
                  <a:pt x="63309" y="24116"/>
                  <a:pt x="63341" y="24146"/>
                </a:cubicBezTo>
                <a:cubicBezTo>
                  <a:pt x="63453" y="24254"/>
                  <a:pt x="63661" y="24339"/>
                  <a:pt x="63690" y="24453"/>
                </a:cubicBezTo>
                <a:cubicBezTo>
                  <a:pt x="63706" y="24515"/>
                  <a:pt x="63665" y="24531"/>
                  <a:pt x="63606" y="24531"/>
                </a:cubicBezTo>
                <a:cubicBezTo>
                  <a:pt x="63543" y="24531"/>
                  <a:pt x="63458" y="24512"/>
                  <a:pt x="63403" y="24512"/>
                </a:cubicBezTo>
                <a:cubicBezTo>
                  <a:pt x="63355" y="24512"/>
                  <a:pt x="63329" y="24526"/>
                  <a:pt x="63358" y="24580"/>
                </a:cubicBezTo>
                <a:cubicBezTo>
                  <a:pt x="63503" y="24853"/>
                  <a:pt x="63283" y="25127"/>
                  <a:pt x="63451" y="25383"/>
                </a:cubicBezTo>
                <a:cubicBezTo>
                  <a:pt x="63486" y="25438"/>
                  <a:pt x="63592" y="25509"/>
                  <a:pt x="63572" y="25537"/>
                </a:cubicBezTo>
                <a:cubicBezTo>
                  <a:pt x="63042" y="26277"/>
                  <a:pt x="63784" y="27642"/>
                  <a:pt x="63906" y="28448"/>
                </a:cubicBezTo>
                <a:cubicBezTo>
                  <a:pt x="64142" y="29996"/>
                  <a:pt x="63916" y="31704"/>
                  <a:pt x="63889" y="33267"/>
                </a:cubicBezTo>
                <a:lnTo>
                  <a:pt x="63800" y="38581"/>
                </a:lnTo>
                <a:cubicBezTo>
                  <a:pt x="63721" y="43326"/>
                  <a:pt x="63859" y="48070"/>
                  <a:pt x="64043" y="52811"/>
                </a:cubicBezTo>
                <a:cubicBezTo>
                  <a:pt x="64124" y="54881"/>
                  <a:pt x="64556" y="57249"/>
                  <a:pt x="64144" y="59284"/>
                </a:cubicBezTo>
                <a:cubicBezTo>
                  <a:pt x="63810" y="60940"/>
                  <a:pt x="63747" y="62392"/>
                  <a:pt x="64016" y="64094"/>
                </a:cubicBezTo>
                <a:cubicBezTo>
                  <a:pt x="64119" y="64740"/>
                  <a:pt x="64056" y="65376"/>
                  <a:pt x="64042" y="66017"/>
                </a:cubicBezTo>
                <a:cubicBezTo>
                  <a:pt x="64017" y="67125"/>
                  <a:pt x="63949" y="68232"/>
                  <a:pt x="64071" y="69340"/>
                </a:cubicBezTo>
                <a:cubicBezTo>
                  <a:pt x="64111" y="69698"/>
                  <a:pt x="64043" y="70083"/>
                  <a:pt x="64138" y="70430"/>
                </a:cubicBezTo>
                <a:cubicBezTo>
                  <a:pt x="64251" y="70844"/>
                  <a:pt x="64082" y="71272"/>
                  <a:pt x="64315" y="71666"/>
                </a:cubicBezTo>
                <a:cubicBezTo>
                  <a:pt x="64381" y="71777"/>
                  <a:pt x="64323" y="71840"/>
                  <a:pt x="64255" y="71918"/>
                </a:cubicBezTo>
                <a:cubicBezTo>
                  <a:pt x="64163" y="72028"/>
                  <a:pt x="63961" y="72144"/>
                  <a:pt x="64347" y="72192"/>
                </a:cubicBezTo>
                <a:cubicBezTo>
                  <a:pt x="64498" y="72210"/>
                  <a:pt x="64491" y="72385"/>
                  <a:pt x="64392" y="72420"/>
                </a:cubicBezTo>
                <a:cubicBezTo>
                  <a:pt x="63835" y="72622"/>
                  <a:pt x="64430" y="72904"/>
                  <a:pt x="64273" y="73126"/>
                </a:cubicBezTo>
                <a:cubicBezTo>
                  <a:pt x="64711" y="73201"/>
                  <a:pt x="64495" y="73539"/>
                  <a:pt x="64469" y="73605"/>
                </a:cubicBezTo>
                <a:cubicBezTo>
                  <a:pt x="64220" y="74268"/>
                  <a:pt x="64502" y="74929"/>
                  <a:pt x="64414" y="75582"/>
                </a:cubicBezTo>
                <a:cubicBezTo>
                  <a:pt x="64316" y="76315"/>
                  <a:pt x="64414" y="77044"/>
                  <a:pt x="64408" y="77773"/>
                </a:cubicBezTo>
                <a:cubicBezTo>
                  <a:pt x="64403" y="78602"/>
                  <a:pt x="64133" y="79435"/>
                  <a:pt x="64202" y="80257"/>
                </a:cubicBezTo>
                <a:cubicBezTo>
                  <a:pt x="64246" y="80787"/>
                  <a:pt x="63725" y="81316"/>
                  <a:pt x="64211" y="81834"/>
                </a:cubicBezTo>
                <a:cubicBezTo>
                  <a:pt x="63755" y="82253"/>
                  <a:pt x="64183" y="82741"/>
                  <a:pt x="63993" y="83199"/>
                </a:cubicBezTo>
                <a:cubicBezTo>
                  <a:pt x="63757" y="83765"/>
                  <a:pt x="63810" y="84375"/>
                  <a:pt x="63626" y="84961"/>
                </a:cubicBezTo>
                <a:cubicBezTo>
                  <a:pt x="63419" y="85621"/>
                  <a:pt x="63028" y="86225"/>
                  <a:pt x="62746" y="86857"/>
                </a:cubicBezTo>
                <a:cubicBezTo>
                  <a:pt x="62492" y="87421"/>
                  <a:pt x="61939" y="87757"/>
                  <a:pt x="61445" y="88140"/>
                </a:cubicBezTo>
                <a:cubicBezTo>
                  <a:pt x="61118" y="88395"/>
                  <a:pt x="60645" y="88593"/>
                  <a:pt x="60297" y="88825"/>
                </a:cubicBezTo>
                <a:cubicBezTo>
                  <a:pt x="59842" y="89129"/>
                  <a:pt x="59284" y="89243"/>
                  <a:pt x="58799" y="89468"/>
                </a:cubicBezTo>
                <a:cubicBezTo>
                  <a:pt x="58255" y="89719"/>
                  <a:pt x="57595" y="89907"/>
                  <a:pt x="56948" y="89907"/>
                </a:cubicBezTo>
                <a:cubicBezTo>
                  <a:pt x="56916" y="89907"/>
                  <a:pt x="56885" y="89907"/>
                  <a:pt x="56854" y="89906"/>
                </a:cubicBezTo>
                <a:cubicBezTo>
                  <a:pt x="56819" y="89905"/>
                  <a:pt x="56786" y="89905"/>
                  <a:pt x="56752" y="89905"/>
                </a:cubicBezTo>
                <a:cubicBezTo>
                  <a:pt x="56068" y="89905"/>
                  <a:pt x="55484" y="90111"/>
                  <a:pt x="54873" y="90232"/>
                </a:cubicBezTo>
                <a:cubicBezTo>
                  <a:pt x="54158" y="90375"/>
                  <a:pt x="53430" y="90423"/>
                  <a:pt x="52756" y="90530"/>
                </a:cubicBezTo>
                <a:cubicBezTo>
                  <a:pt x="52676" y="90515"/>
                  <a:pt x="52599" y="90509"/>
                  <a:pt x="52523" y="90509"/>
                </a:cubicBezTo>
                <a:cubicBezTo>
                  <a:pt x="52130" y="90509"/>
                  <a:pt x="51787" y="90679"/>
                  <a:pt x="51408" y="90679"/>
                </a:cubicBezTo>
                <a:cubicBezTo>
                  <a:pt x="51349" y="90679"/>
                  <a:pt x="51289" y="90675"/>
                  <a:pt x="51227" y="90666"/>
                </a:cubicBezTo>
                <a:cubicBezTo>
                  <a:pt x="51189" y="90660"/>
                  <a:pt x="51150" y="90657"/>
                  <a:pt x="51112" y="90657"/>
                </a:cubicBezTo>
                <a:cubicBezTo>
                  <a:pt x="50862" y="90657"/>
                  <a:pt x="50604" y="90767"/>
                  <a:pt x="50346" y="90767"/>
                </a:cubicBezTo>
                <a:cubicBezTo>
                  <a:pt x="50213" y="90767"/>
                  <a:pt x="50080" y="90738"/>
                  <a:pt x="49949" y="90650"/>
                </a:cubicBezTo>
                <a:cubicBezTo>
                  <a:pt x="49941" y="90645"/>
                  <a:pt x="49928" y="90643"/>
                  <a:pt x="49912" y="90643"/>
                </a:cubicBezTo>
                <a:cubicBezTo>
                  <a:pt x="49871" y="90643"/>
                  <a:pt x="49809" y="90657"/>
                  <a:pt x="49768" y="90671"/>
                </a:cubicBezTo>
                <a:cubicBezTo>
                  <a:pt x="49115" y="90882"/>
                  <a:pt x="48411" y="90854"/>
                  <a:pt x="47721" y="90904"/>
                </a:cubicBezTo>
                <a:cubicBezTo>
                  <a:pt x="46789" y="90971"/>
                  <a:pt x="45858" y="91038"/>
                  <a:pt x="44922" y="91038"/>
                </a:cubicBezTo>
                <a:cubicBezTo>
                  <a:pt x="44859" y="91038"/>
                  <a:pt x="44797" y="91038"/>
                  <a:pt x="44734" y="91037"/>
                </a:cubicBezTo>
                <a:cubicBezTo>
                  <a:pt x="43996" y="91028"/>
                  <a:pt x="43259" y="91010"/>
                  <a:pt x="42522" y="90981"/>
                </a:cubicBezTo>
                <a:cubicBezTo>
                  <a:pt x="42502" y="90980"/>
                  <a:pt x="42482" y="90980"/>
                  <a:pt x="42462" y="90980"/>
                </a:cubicBezTo>
                <a:cubicBezTo>
                  <a:pt x="42163" y="90980"/>
                  <a:pt x="41892" y="91070"/>
                  <a:pt x="41579" y="91070"/>
                </a:cubicBezTo>
                <a:cubicBezTo>
                  <a:pt x="41558" y="91070"/>
                  <a:pt x="41537" y="91070"/>
                  <a:pt x="41516" y="91069"/>
                </a:cubicBezTo>
                <a:cubicBezTo>
                  <a:pt x="40903" y="91043"/>
                  <a:pt x="40291" y="91021"/>
                  <a:pt x="39677" y="90982"/>
                </a:cubicBezTo>
                <a:cubicBezTo>
                  <a:pt x="39367" y="90964"/>
                  <a:pt x="39057" y="90955"/>
                  <a:pt x="38746" y="90955"/>
                </a:cubicBezTo>
                <a:cubicBezTo>
                  <a:pt x="38391" y="90955"/>
                  <a:pt x="38036" y="90967"/>
                  <a:pt x="37681" y="90991"/>
                </a:cubicBezTo>
                <a:cubicBezTo>
                  <a:pt x="37594" y="90996"/>
                  <a:pt x="37508" y="90998"/>
                  <a:pt x="37421" y="90998"/>
                </a:cubicBezTo>
                <a:cubicBezTo>
                  <a:pt x="36901" y="90998"/>
                  <a:pt x="36384" y="90916"/>
                  <a:pt x="35854" y="90916"/>
                </a:cubicBezTo>
                <a:cubicBezTo>
                  <a:pt x="35845" y="90916"/>
                  <a:pt x="35835" y="90916"/>
                  <a:pt x="35825" y="90916"/>
                </a:cubicBezTo>
                <a:cubicBezTo>
                  <a:pt x="35368" y="90919"/>
                  <a:pt x="34912" y="91001"/>
                  <a:pt x="34458" y="91001"/>
                </a:cubicBezTo>
                <a:cubicBezTo>
                  <a:pt x="34294" y="91001"/>
                  <a:pt x="34131" y="90990"/>
                  <a:pt x="33968" y="90961"/>
                </a:cubicBezTo>
                <a:cubicBezTo>
                  <a:pt x="33866" y="90943"/>
                  <a:pt x="33764" y="90936"/>
                  <a:pt x="33663" y="90936"/>
                </a:cubicBezTo>
                <a:cubicBezTo>
                  <a:pt x="33307" y="90936"/>
                  <a:pt x="32958" y="91024"/>
                  <a:pt x="32623" y="91024"/>
                </a:cubicBezTo>
                <a:cubicBezTo>
                  <a:pt x="32548" y="91024"/>
                  <a:pt x="32473" y="91020"/>
                  <a:pt x="32399" y="91009"/>
                </a:cubicBezTo>
                <a:cubicBezTo>
                  <a:pt x="31991" y="90948"/>
                  <a:pt x="31579" y="90937"/>
                  <a:pt x="31167" y="90937"/>
                </a:cubicBezTo>
                <a:cubicBezTo>
                  <a:pt x="30952" y="90937"/>
                  <a:pt x="30738" y="90940"/>
                  <a:pt x="30523" y="90940"/>
                </a:cubicBezTo>
                <a:cubicBezTo>
                  <a:pt x="30019" y="90940"/>
                  <a:pt x="29515" y="90925"/>
                  <a:pt x="29013" y="90821"/>
                </a:cubicBezTo>
                <a:cubicBezTo>
                  <a:pt x="28881" y="90794"/>
                  <a:pt x="28738" y="90784"/>
                  <a:pt x="28588" y="90784"/>
                </a:cubicBezTo>
                <a:cubicBezTo>
                  <a:pt x="28232" y="90784"/>
                  <a:pt x="27837" y="90838"/>
                  <a:pt x="27466" y="90838"/>
                </a:cubicBezTo>
                <a:cubicBezTo>
                  <a:pt x="27428" y="90838"/>
                  <a:pt x="27391" y="90838"/>
                  <a:pt x="27355" y="90837"/>
                </a:cubicBezTo>
                <a:cubicBezTo>
                  <a:pt x="27297" y="90835"/>
                  <a:pt x="27239" y="90834"/>
                  <a:pt x="27181" y="90834"/>
                </a:cubicBezTo>
                <a:cubicBezTo>
                  <a:pt x="26649" y="90834"/>
                  <a:pt x="26109" y="90902"/>
                  <a:pt x="25590" y="90902"/>
                </a:cubicBezTo>
                <a:cubicBezTo>
                  <a:pt x="25392" y="90902"/>
                  <a:pt x="25197" y="90892"/>
                  <a:pt x="25006" y="90865"/>
                </a:cubicBezTo>
                <a:cubicBezTo>
                  <a:pt x="24719" y="90824"/>
                  <a:pt x="24435" y="90809"/>
                  <a:pt x="24154" y="90809"/>
                </a:cubicBezTo>
                <a:cubicBezTo>
                  <a:pt x="23500" y="90809"/>
                  <a:pt x="22860" y="90887"/>
                  <a:pt x="22213" y="90887"/>
                </a:cubicBezTo>
                <a:cubicBezTo>
                  <a:pt x="22142" y="90887"/>
                  <a:pt x="22071" y="90886"/>
                  <a:pt x="21999" y="90884"/>
                </a:cubicBezTo>
                <a:cubicBezTo>
                  <a:pt x="21765" y="90878"/>
                  <a:pt x="21529" y="90835"/>
                  <a:pt x="21302" y="90789"/>
                </a:cubicBezTo>
                <a:cubicBezTo>
                  <a:pt x="21026" y="90731"/>
                  <a:pt x="20759" y="90681"/>
                  <a:pt x="20480" y="90681"/>
                </a:cubicBezTo>
                <a:cubicBezTo>
                  <a:pt x="20318" y="90681"/>
                  <a:pt x="20152" y="90698"/>
                  <a:pt x="19977" y="90740"/>
                </a:cubicBezTo>
                <a:cubicBezTo>
                  <a:pt x="19864" y="90768"/>
                  <a:pt x="19749" y="90779"/>
                  <a:pt x="19632" y="90779"/>
                </a:cubicBezTo>
                <a:cubicBezTo>
                  <a:pt x="19276" y="90779"/>
                  <a:pt x="18907" y="90677"/>
                  <a:pt x="18547" y="90657"/>
                </a:cubicBezTo>
                <a:cubicBezTo>
                  <a:pt x="17422" y="90596"/>
                  <a:pt x="16304" y="90463"/>
                  <a:pt x="15172" y="90412"/>
                </a:cubicBezTo>
                <a:cubicBezTo>
                  <a:pt x="14790" y="90395"/>
                  <a:pt x="14392" y="90307"/>
                  <a:pt x="14009" y="90252"/>
                </a:cubicBezTo>
                <a:cubicBezTo>
                  <a:pt x="13672" y="90202"/>
                  <a:pt x="13367" y="90187"/>
                  <a:pt x="13031" y="90176"/>
                </a:cubicBezTo>
                <a:cubicBezTo>
                  <a:pt x="13025" y="90176"/>
                  <a:pt x="13020" y="90176"/>
                  <a:pt x="13014" y="90176"/>
                </a:cubicBezTo>
                <a:cubicBezTo>
                  <a:pt x="12929" y="90176"/>
                  <a:pt x="12823" y="90194"/>
                  <a:pt x="12716" y="90194"/>
                </a:cubicBezTo>
                <a:cubicBezTo>
                  <a:pt x="12568" y="90194"/>
                  <a:pt x="12417" y="90160"/>
                  <a:pt x="12314" y="89998"/>
                </a:cubicBezTo>
                <a:cubicBezTo>
                  <a:pt x="12288" y="89956"/>
                  <a:pt x="12256" y="89940"/>
                  <a:pt x="12219" y="89940"/>
                </a:cubicBezTo>
                <a:cubicBezTo>
                  <a:pt x="12102" y="89940"/>
                  <a:pt x="11939" y="90105"/>
                  <a:pt x="11773" y="90105"/>
                </a:cubicBezTo>
                <a:cubicBezTo>
                  <a:pt x="11760" y="90105"/>
                  <a:pt x="11747" y="90104"/>
                  <a:pt x="11734" y="90102"/>
                </a:cubicBezTo>
                <a:cubicBezTo>
                  <a:pt x="11411" y="90047"/>
                  <a:pt x="11121" y="89937"/>
                  <a:pt x="10767" y="89935"/>
                </a:cubicBezTo>
                <a:cubicBezTo>
                  <a:pt x="9650" y="89929"/>
                  <a:pt x="8561" y="89702"/>
                  <a:pt x="7497" y="89524"/>
                </a:cubicBezTo>
                <a:cubicBezTo>
                  <a:pt x="6870" y="89419"/>
                  <a:pt x="6037" y="89333"/>
                  <a:pt x="5549" y="88860"/>
                </a:cubicBezTo>
                <a:cubicBezTo>
                  <a:pt x="5427" y="88741"/>
                  <a:pt x="5113" y="88733"/>
                  <a:pt x="4920" y="88640"/>
                </a:cubicBezTo>
                <a:cubicBezTo>
                  <a:pt x="3903" y="88148"/>
                  <a:pt x="3249" y="87423"/>
                  <a:pt x="2609" y="86705"/>
                </a:cubicBezTo>
                <a:cubicBezTo>
                  <a:pt x="1949" y="85966"/>
                  <a:pt x="1834" y="85088"/>
                  <a:pt x="1801" y="84254"/>
                </a:cubicBezTo>
                <a:cubicBezTo>
                  <a:pt x="1777" y="83655"/>
                  <a:pt x="1819" y="83027"/>
                  <a:pt x="1833" y="82421"/>
                </a:cubicBezTo>
                <a:cubicBezTo>
                  <a:pt x="1847" y="81905"/>
                  <a:pt x="1865" y="81379"/>
                  <a:pt x="1860" y="80859"/>
                </a:cubicBezTo>
                <a:cubicBezTo>
                  <a:pt x="1859" y="80638"/>
                  <a:pt x="1924" y="80426"/>
                  <a:pt x="1931" y="80207"/>
                </a:cubicBezTo>
                <a:cubicBezTo>
                  <a:pt x="1981" y="78749"/>
                  <a:pt x="1872" y="77282"/>
                  <a:pt x="2027" y="75836"/>
                </a:cubicBezTo>
                <a:cubicBezTo>
                  <a:pt x="2140" y="74784"/>
                  <a:pt x="2051" y="73736"/>
                  <a:pt x="2059" y="72695"/>
                </a:cubicBezTo>
                <a:cubicBezTo>
                  <a:pt x="2065" y="71754"/>
                  <a:pt x="2146" y="70790"/>
                  <a:pt x="1915" y="69831"/>
                </a:cubicBezTo>
                <a:cubicBezTo>
                  <a:pt x="1755" y="69166"/>
                  <a:pt x="1988" y="68455"/>
                  <a:pt x="1979" y="67764"/>
                </a:cubicBezTo>
                <a:cubicBezTo>
                  <a:pt x="1972" y="67294"/>
                  <a:pt x="1862" y="66825"/>
                  <a:pt x="1878" y="66348"/>
                </a:cubicBezTo>
                <a:cubicBezTo>
                  <a:pt x="1917" y="65189"/>
                  <a:pt x="2004" y="64028"/>
                  <a:pt x="1988" y="62872"/>
                </a:cubicBezTo>
                <a:cubicBezTo>
                  <a:pt x="1977" y="62051"/>
                  <a:pt x="2147" y="61240"/>
                  <a:pt x="2090" y="60416"/>
                </a:cubicBezTo>
                <a:cubicBezTo>
                  <a:pt x="2057" y="59949"/>
                  <a:pt x="2182" y="59458"/>
                  <a:pt x="2206" y="58979"/>
                </a:cubicBezTo>
                <a:cubicBezTo>
                  <a:pt x="2248" y="58086"/>
                  <a:pt x="2362" y="57195"/>
                  <a:pt x="2328" y="56295"/>
                </a:cubicBezTo>
                <a:cubicBezTo>
                  <a:pt x="2295" y="55389"/>
                  <a:pt x="2489" y="54480"/>
                  <a:pt x="2541" y="53571"/>
                </a:cubicBezTo>
                <a:cubicBezTo>
                  <a:pt x="2561" y="53231"/>
                  <a:pt x="2567" y="52876"/>
                  <a:pt x="2506" y="52546"/>
                </a:cubicBezTo>
                <a:cubicBezTo>
                  <a:pt x="2382" y="51873"/>
                  <a:pt x="2701" y="51214"/>
                  <a:pt x="2583" y="50569"/>
                </a:cubicBezTo>
                <a:cubicBezTo>
                  <a:pt x="2488" y="50056"/>
                  <a:pt x="2688" y="49554"/>
                  <a:pt x="2534" y="49061"/>
                </a:cubicBezTo>
                <a:cubicBezTo>
                  <a:pt x="2388" y="48592"/>
                  <a:pt x="2559" y="48134"/>
                  <a:pt x="2610" y="47682"/>
                </a:cubicBezTo>
                <a:cubicBezTo>
                  <a:pt x="2675" y="47121"/>
                  <a:pt x="2472" y="46573"/>
                  <a:pt x="2606" y="46017"/>
                </a:cubicBezTo>
                <a:cubicBezTo>
                  <a:pt x="2712" y="45584"/>
                  <a:pt x="2480" y="45129"/>
                  <a:pt x="2732" y="44700"/>
                </a:cubicBezTo>
                <a:cubicBezTo>
                  <a:pt x="2748" y="44673"/>
                  <a:pt x="2774" y="44643"/>
                  <a:pt x="2771" y="44616"/>
                </a:cubicBezTo>
                <a:cubicBezTo>
                  <a:pt x="2664" y="43393"/>
                  <a:pt x="2817" y="42163"/>
                  <a:pt x="2546" y="40942"/>
                </a:cubicBezTo>
                <a:cubicBezTo>
                  <a:pt x="2462" y="40564"/>
                  <a:pt x="2605" y="40163"/>
                  <a:pt x="2632" y="39771"/>
                </a:cubicBezTo>
                <a:cubicBezTo>
                  <a:pt x="2694" y="38867"/>
                  <a:pt x="2551" y="37969"/>
                  <a:pt x="2479" y="37068"/>
                </a:cubicBezTo>
                <a:cubicBezTo>
                  <a:pt x="2449" y="36694"/>
                  <a:pt x="2521" y="36289"/>
                  <a:pt x="2518" y="35905"/>
                </a:cubicBezTo>
                <a:cubicBezTo>
                  <a:pt x="2466" y="28064"/>
                  <a:pt x="2604" y="20188"/>
                  <a:pt x="2656" y="12334"/>
                </a:cubicBezTo>
                <a:cubicBezTo>
                  <a:pt x="2676" y="9586"/>
                  <a:pt x="3158" y="5621"/>
                  <a:pt x="5571" y="3826"/>
                </a:cubicBezTo>
                <a:cubicBezTo>
                  <a:pt x="6101" y="3430"/>
                  <a:pt x="6765" y="3094"/>
                  <a:pt x="7384" y="2911"/>
                </a:cubicBezTo>
                <a:cubicBezTo>
                  <a:pt x="8050" y="2715"/>
                  <a:pt x="8728" y="2386"/>
                  <a:pt x="9519" y="2386"/>
                </a:cubicBezTo>
                <a:cubicBezTo>
                  <a:pt x="9592" y="2386"/>
                  <a:pt x="9666" y="2389"/>
                  <a:pt x="9741" y="2395"/>
                </a:cubicBezTo>
                <a:cubicBezTo>
                  <a:pt x="9765" y="2396"/>
                  <a:pt x="9789" y="2397"/>
                  <a:pt x="9813" y="2397"/>
                </a:cubicBezTo>
                <a:cubicBezTo>
                  <a:pt x="10124" y="2397"/>
                  <a:pt x="10424" y="2246"/>
                  <a:pt x="10657" y="2166"/>
                </a:cubicBezTo>
                <a:cubicBezTo>
                  <a:pt x="11008" y="2047"/>
                  <a:pt x="11370" y="2027"/>
                  <a:pt x="11734" y="2027"/>
                </a:cubicBezTo>
                <a:cubicBezTo>
                  <a:pt x="11909" y="2027"/>
                  <a:pt x="12085" y="2032"/>
                  <a:pt x="12261" y="2032"/>
                </a:cubicBezTo>
                <a:cubicBezTo>
                  <a:pt x="12608" y="2032"/>
                  <a:pt x="12954" y="2014"/>
                  <a:pt x="13293" y="1910"/>
                </a:cubicBezTo>
                <a:cubicBezTo>
                  <a:pt x="13696" y="1786"/>
                  <a:pt x="14313" y="1828"/>
                  <a:pt x="14832" y="1797"/>
                </a:cubicBezTo>
                <a:cubicBezTo>
                  <a:pt x="14862" y="1796"/>
                  <a:pt x="14892" y="1795"/>
                  <a:pt x="14924" y="1795"/>
                </a:cubicBezTo>
                <a:cubicBezTo>
                  <a:pt x="14981" y="1795"/>
                  <a:pt x="15041" y="1797"/>
                  <a:pt x="15100" y="1797"/>
                </a:cubicBezTo>
                <a:cubicBezTo>
                  <a:pt x="15293" y="1797"/>
                  <a:pt x="15480" y="1776"/>
                  <a:pt x="15581" y="1596"/>
                </a:cubicBezTo>
                <a:cubicBezTo>
                  <a:pt x="15591" y="1577"/>
                  <a:pt x="15679" y="1560"/>
                  <a:pt x="15726" y="1560"/>
                </a:cubicBezTo>
                <a:cubicBezTo>
                  <a:pt x="15740" y="1560"/>
                  <a:pt x="15750" y="1562"/>
                  <a:pt x="15754" y="1565"/>
                </a:cubicBezTo>
                <a:cubicBezTo>
                  <a:pt x="15887" y="1692"/>
                  <a:pt x="16012" y="1736"/>
                  <a:pt x="16133" y="1736"/>
                </a:cubicBezTo>
                <a:cubicBezTo>
                  <a:pt x="16405" y="1736"/>
                  <a:pt x="16655" y="1511"/>
                  <a:pt x="16923" y="1498"/>
                </a:cubicBezTo>
                <a:cubicBezTo>
                  <a:pt x="17874" y="1453"/>
                  <a:pt x="18824" y="1476"/>
                  <a:pt x="19768" y="1463"/>
                </a:cubicBezTo>
                <a:cubicBezTo>
                  <a:pt x="19802" y="1462"/>
                  <a:pt x="19836" y="1462"/>
                  <a:pt x="19870" y="1462"/>
                </a:cubicBezTo>
                <a:cubicBezTo>
                  <a:pt x="20121" y="1462"/>
                  <a:pt x="20383" y="1474"/>
                  <a:pt x="20648" y="1474"/>
                </a:cubicBezTo>
                <a:cubicBezTo>
                  <a:pt x="21042" y="1474"/>
                  <a:pt x="21441" y="1447"/>
                  <a:pt x="21817" y="1313"/>
                </a:cubicBezTo>
                <a:cubicBezTo>
                  <a:pt x="21835" y="1306"/>
                  <a:pt x="21855" y="1303"/>
                  <a:pt x="21877" y="1303"/>
                </a:cubicBezTo>
                <a:cubicBezTo>
                  <a:pt x="22016" y="1303"/>
                  <a:pt x="22226" y="1415"/>
                  <a:pt x="22382" y="1415"/>
                </a:cubicBezTo>
                <a:cubicBezTo>
                  <a:pt x="22398" y="1415"/>
                  <a:pt x="22414" y="1414"/>
                  <a:pt x="22429" y="1411"/>
                </a:cubicBezTo>
                <a:cubicBezTo>
                  <a:pt x="23140" y="1280"/>
                  <a:pt x="23889" y="1325"/>
                  <a:pt x="24571" y="1217"/>
                </a:cubicBezTo>
                <a:cubicBezTo>
                  <a:pt x="25193" y="1120"/>
                  <a:pt x="25793" y="1057"/>
                  <a:pt x="26410" y="1057"/>
                </a:cubicBezTo>
                <a:cubicBezTo>
                  <a:pt x="26500" y="1057"/>
                  <a:pt x="26591" y="1058"/>
                  <a:pt x="26682" y="1061"/>
                </a:cubicBezTo>
                <a:cubicBezTo>
                  <a:pt x="27372" y="1081"/>
                  <a:pt x="28087" y="1173"/>
                  <a:pt x="28771" y="1173"/>
                </a:cubicBezTo>
                <a:cubicBezTo>
                  <a:pt x="29060" y="1173"/>
                  <a:pt x="29344" y="1157"/>
                  <a:pt x="29619" y="1111"/>
                </a:cubicBezTo>
                <a:cubicBezTo>
                  <a:pt x="29942" y="1057"/>
                  <a:pt x="30264" y="1044"/>
                  <a:pt x="30584" y="1044"/>
                </a:cubicBezTo>
                <a:cubicBezTo>
                  <a:pt x="30882" y="1044"/>
                  <a:pt x="31179" y="1055"/>
                  <a:pt x="31473" y="1055"/>
                </a:cubicBezTo>
                <a:cubicBezTo>
                  <a:pt x="31813" y="1055"/>
                  <a:pt x="32150" y="1040"/>
                  <a:pt x="32485" y="974"/>
                </a:cubicBezTo>
                <a:cubicBezTo>
                  <a:pt x="32542" y="963"/>
                  <a:pt x="32599" y="958"/>
                  <a:pt x="32655" y="958"/>
                </a:cubicBezTo>
                <a:close/>
                <a:moveTo>
                  <a:pt x="26311" y="0"/>
                </a:moveTo>
                <a:cubicBezTo>
                  <a:pt x="26126" y="0"/>
                  <a:pt x="25941" y="2"/>
                  <a:pt x="25756" y="5"/>
                </a:cubicBezTo>
                <a:cubicBezTo>
                  <a:pt x="25144" y="16"/>
                  <a:pt x="24554" y="79"/>
                  <a:pt x="23971" y="145"/>
                </a:cubicBezTo>
                <a:cubicBezTo>
                  <a:pt x="23151" y="236"/>
                  <a:pt x="22321" y="341"/>
                  <a:pt x="21503" y="341"/>
                </a:cubicBezTo>
                <a:cubicBezTo>
                  <a:pt x="21365" y="341"/>
                  <a:pt x="21229" y="338"/>
                  <a:pt x="21092" y="332"/>
                </a:cubicBezTo>
                <a:cubicBezTo>
                  <a:pt x="20741" y="315"/>
                  <a:pt x="20390" y="308"/>
                  <a:pt x="20040" y="308"/>
                </a:cubicBezTo>
                <a:cubicBezTo>
                  <a:pt x="18964" y="308"/>
                  <a:pt x="17895" y="374"/>
                  <a:pt x="16834" y="433"/>
                </a:cubicBezTo>
                <a:cubicBezTo>
                  <a:pt x="15614" y="500"/>
                  <a:pt x="14375" y="613"/>
                  <a:pt x="13160" y="802"/>
                </a:cubicBezTo>
                <a:cubicBezTo>
                  <a:pt x="11934" y="991"/>
                  <a:pt x="10679" y="1083"/>
                  <a:pt x="9437" y="1217"/>
                </a:cubicBezTo>
                <a:cubicBezTo>
                  <a:pt x="8824" y="1283"/>
                  <a:pt x="8308" y="1548"/>
                  <a:pt x="7750" y="1708"/>
                </a:cubicBezTo>
                <a:cubicBezTo>
                  <a:pt x="6983" y="1930"/>
                  <a:pt x="6194" y="2183"/>
                  <a:pt x="5519" y="2581"/>
                </a:cubicBezTo>
                <a:cubicBezTo>
                  <a:pt x="5062" y="2846"/>
                  <a:pt x="4649" y="3179"/>
                  <a:pt x="4292" y="3567"/>
                </a:cubicBezTo>
                <a:cubicBezTo>
                  <a:pt x="3846" y="4046"/>
                  <a:pt x="3310" y="4447"/>
                  <a:pt x="3035" y="5032"/>
                </a:cubicBezTo>
                <a:cubicBezTo>
                  <a:pt x="2752" y="5633"/>
                  <a:pt x="2403" y="6224"/>
                  <a:pt x="2137" y="6835"/>
                </a:cubicBezTo>
                <a:cubicBezTo>
                  <a:pt x="1927" y="7319"/>
                  <a:pt x="1529" y="7779"/>
                  <a:pt x="1458" y="8267"/>
                </a:cubicBezTo>
                <a:cubicBezTo>
                  <a:pt x="1146" y="10424"/>
                  <a:pt x="583" y="12307"/>
                  <a:pt x="807" y="14545"/>
                </a:cubicBezTo>
                <a:cubicBezTo>
                  <a:pt x="904" y="15511"/>
                  <a:pt x="1094" y="16467"/>
                  <a:pt x="1157" y="17435"/>
                </a:cubicBezTo>
                <a:cubicBezTo>
                  <a:pt x="1227" y="18547"/>
                  <a:pt x="1130" y="19660"/>
                  <a:pt x="1053" y="20772"/>
                </a:cubicBezTo>
                <a:cubicBezTo>
                  <a:pt x="835" y="23978"/>
                  <a:pt x="750" y="27269"/>
                  <a:pt x="870" y="30465"/>
                </a:cubicBezTo>
                <a:cubicBezTo>
                  <a:pt x="879" y="30699"/>
                  <a:pt x="888" y="30935"/>
                  <a:pt x="896" y="31169"/>
                </a:cubicBezTo>
                <a:cubicBezTo>
                  <a:pt x="1037" y="34971"/>
                  <a:pt x="1157" y="38774"/>
                  <a:pt x="1220" y="42579"/>
                </a:cubicBezTo>
                <a:cubicBezTo>
                  <a:pt x="1287" y="46793"/>
                  <a:pt x="1286" y="51007"/>
                  <a:pt x="1165" y="55219"/>
                </a:cubicBezTo>
                <a:cubicBezTo>
                  <a:pt x="1107" y="57370"/>
                  <a:pt x="1011" y="59519"/>
                  <a:pt x="883" y="61666"/>
                </a:cubicBezTo>
                <a:cubicBezTo>
                  <a:pt x="784" y="63295"/>
                  <a:pt x="0" y="66050"/>
                  <a:pt x="640" y="67564"/>
                </a:cubicBezTo>
                <a:cubicBezTo>
                  <a:pt x="652" y="67593"/>
                  <a:pt x="650" y="67627"/>
                  <a:pt x="633" y="67655"/>
                </a:cubicBezTo>
                <a:cubicBezTo>
                  <a:pt x="232" y="68291"/>
                  <a:pt x="729" y="68952"/>
                  <a:pt x="508" y="69620"/>
                </a:cubicBezTo>
                <a:cubicBezTo>
                  <a:pt x="380" y="70006"/>
                  <a:pt x="873" y="70464"/>
                  <a:pt x="537" y="70941"/>
                </a:cubicBezTo>
                <a:cubicBezTo>
                  <a:pt x="440" y="71078"/>
                  <a:pt x="399" y="71363"/>
                  <a:pt x="639" y="71579"/>
                </a:cubicBezTo>
                <a:cubicBezTo>
                  <a:pt x="816" y="71739"/>
                  <a:pt x="866" y="72036"/>
                  <a:pt x="735" y="72180"/>
                </a:cubicBezTo>
                <a:cubicBezTo>
                  <a:pt x="409" y="72539"/>
                  <a:pt x="782" y="72883"/>
                  <a:pt x="682" y="73241"/>
                </a:cubicBezTo>
                <a:cubicBezTo>
                  <a:pt x="629" y="73429"/>
                  <a:pt x="607" y="73708"/>
                  <a:pt x="715" y="73920"/>
                </a:cubicBezTo>
                <a:cubicBezTo>
                  <a:pt x="948" y="74376"/>
                  <a:pt x="741" y="74838"/>
                  <a:pt x="739" y="75287"/>
                </a:cubicBezTo>
                <a:cubicBezTo>
                  <a:pt x="737" y="75621"/>
                  <a:pt x="728" y="75979"/>
                  <a:pt x="675" y="76325"/>
                </a:cubicBezTo>
                <a:cubicBezTo>
                  <a:pt x="612" y="76747"/>
                  <a:pt x="716" y="77175"/>
                  <a:pt x="611" y="77602"/>
                </a:cubicBezTo>
                <a:cubicBezTo>
                  <a:pt x="520" y="77976"/>
                  <a:pt x="537" y="78359"/>
                  <a:pt x="548" y="78743"/>
                </a:cubicBezTo>
                <a:cubicBezTo>
                  <a:pt x="557" y="79052"/>
                  <a:pt x="820" y="79488"/>
                  <a:pt x="697" y="79599"/>
                </a:cubicBezTo>
                <a:cubicBezTo>
                  <a:pt x="180" y="80073"/>
                  <a:pt x="630" y="80578"/>
                  <a:pt x="465" y="81062"/>
                </a:cubicBezTo>
                <a:cubicBezTo>
                  <a:pt x="279" y="81613"/>
                  <a:pt x="533" y="82234"/>
                  <a:pt x="424" y="82834"/>
                </a:cubicBezTo>
                <a:cubicBezTo>
                  <a:pt x="384" y="83056"/>
                  <a:pt x="420" y="83327"/>
                  <a:pt x="424" y="83568"/>
                </a:cubicBezTo>
                <a:cubicBezTo>
                  <a:pt x="434" y="84061"/>
                  <a:pt x="620" y="84553"/>
                  <a:pt x="482" y="85046"/>
                </a:cubicBezTo>
                <a:cubicBezTo>
                  <a:pt x="393" y="85363"/>
                  <a:pt x="983" y="85648"/>
                  <a:pt x="553" y="85975"/>
                </a:cubicBezTo>
                <a:cubicBezTo>
                  <a:pt x="547" y="85980"/>
                  <a:pt x="563" y="86013"/>
                  <a:pt x="575" y="86015"/>
                </a:cubicBezTo>
                <a:cubicBezTo>
                  <a:pt x="1215" y="86146"/>
                  <a:pt x="813" y="86505"/>
                  <a:pt x="879" y="86758"/>
                </a:cubicBezTo>
                <a:cubicBezTo>
                  <a:pt x="892" y="86804"/>
                  <a:pt x="838" y="86842"/>
                  <a:pt x="923" y="86897"/>
                </a:cubicBezTo>
                <a:cubicBezTo>
                  <a:pt x="1657" y="87376"/>
                  <a:pt x="1801" y="88137"/>
                  <a:pt x="2689" y="88599"/>
                </a:cubicBezTo>
                <a:cubicBezTo>
                  <a:pt x="3293" y="88913"/>
                  <a:pt x="3730" y="89385"/>
                  <a:pt x="4443" y="89701"/>
                </a:cubicBezTo>
                <a:cubicBezTo>
                  <a:pt x="5278" y="90071"/>
                  <a:pt x="6017" y="90506"/>
                  <a:pt x="7036" y="90533"/>
                </a:cubicBezTo>
                <a:cubicBezTo>
                  <a:pt x="7421" y="90542"/>
                  <a:pt x="7697" y="90760"/>
                  <a:pt x="8086" y="90760"/>
                </a:cubicBezTo>
                <a:cubicBezTo>
                  <a:pt x="8091" y="90760"/>
                  <a:pt x="8096" y="90760"/>
                  <a:pt x="8102" y="90760"/>
                </a:cubicBezTo>
                <a:cubicBezTo>
                  <a:pt x="8140" y="90759"/>
                  <a:pt x="8179" y="90759"/>
                  <a:pt x="8217" y="90759"/>
                </a:cubicBezTo>
                <a:cubicBezTo>
                  <a:pt x="9211" y="90759"/>
                  <a:pt x="10184" y="90952"/>
                  <a:pt x="11140" y="91083"/>
                </a:cubicBezTo>
                <a:cubicBezTo>
                  <a:pt x="12296" y="91242"/>
                  <a:pt x="13475" y="91270"/>
                  <a:pt x="14629" y="91446"/>
                </a:cubicBezTo>
                <a:cubicBezTo>
                  <a:pt x="15002" y="91503"/>
                  <a:pt x="15459" y="91591"/>
                  <a:pt x="15927" y="91591"/>
                </a:cubicBezTo>
                <a:cubicBezTo>
                  <a:pt x="15987" y="91591"/>
                  <a:pt x="16048" y="91590"/>
                  <a:pt x="16109" y="91587"/>
                </a:cubicBezTo>
                <a:cubicBezTo>
                  <a:pt x="16300" y="91576"/>
                  <a:pt x="16531" y="91554"/>
                  <a:pt x="16762" y="91554"/>
                </a:cubicBezTo>
                <a:cubicBezTo>
                  <a:pt x="16985" y="91554"/>
                  <a:pt x="17206" y="91574"/>
                  <a:pt x="17389" y="91645"/>
                </a:cubicBezTo>
                <a:cubicBezTo>
                  <a:pt x="18001" y="91882"/>
                  <a:pt x="18664" y="91786"/>
                  <a:pt x="19282" y="91841"/>
                </a:cubicBezTo>
                <a:cubicBezTo>
                  <a:pt x="19940" y="91899"/>
                  <a:pt x="20615" y="91909"/>
                  <a:pt x="21290" y="91909"/>
                </a:cubicBezTo>
                <a:cubicBezTo>
                  <a:pt x="21549" y="91909"/>
                  <a:pt x="21807" y="91907"/>
                  <a:pt x="22064" y="91907"/>
                </a:cubicBezTo>
                <a:cubicBezTo>
                  <a:pt x="22083" y="91906"/>
                  <a:pt x="22102" y="91906"/>
                  <a:pt x="22122" y="91906"/>
                </a:cubicBezTo>
                <a:cubicBezTo>
                  <a:pt x="23159" y="91906"/>
                  <a:pt x="24199" y="91956"/>
                  <a:pt x="25238" y="91956"/>
                </a:cubicBezTo>
                <a:cubicBezTo>
                  <a:pt x="25534" y="91956"/>
                  <a:pt x="25829" y="91952"/>
                  <a:pt x="26125" y="91942"/>
                </a:cubicBezTo>
                <a:cubicBezTo>
                  <a:pt x="26361" y="91935"/>
                  <a:pt x="26597" y="91931"/>
                  <a:pt x="26833" y="91931"/>
                </a:cubicBezTo>
                <a:cubicBezTo>
                  <a:pt x="27459" y="91931"/>
                  <a:pt x="28084" y="91957"/>
                  <a:pt x="28708" y="92009"/>
                </a:cubicBezTo>
                <a:cubicBezTo>
                  <a:pt x="28795" y="92016"/>
                  <a:pt x="28880" y="92019"/>
                  <a:pt x="28965" y="92019"/>
                </a:cubicBezTo>
                <a:cubicBezTo>
                  <a:pt x="29306" y="92019"/>
                  <a:pt x="29632" y="91974"/>
                  <a:pt x="29957" y="91974"/>
                </a:cubicBezTo>
                <a:cubicBezTo>
                  <a:pt x="30021" y="91974"/>
                  <a:pt x="30085" y="91976"/>
                  <a:pt x="30149" y="91980"/>
                </a:cubicBezTo>
                <a:cubicBezTo>
                  <a:pt x="31349" y="92059"/>
                  <a:pt x="32551" y="92034"/>
                  <a:pt x="33751" y="92071"/>
                </a:cubicBezTo>
                <a:cubicBezTo>
                  <a:pt x="33966" y="92078"/>
                  <a:pt x="34181" y="92081"/>
                  <a:pt x="34396" y="92081"/>
                </a:cubicBezTo>
                <a:cubicBezTo>
                  <a:pt x="35189" y="92081"/>
                  <a:pt x="35982" y="92043"/>
                  <a:pt x="36778" y="92043"/>
                </a:cubicBezTo>
                <a:cubicBezTo>
                  <a:pt x="37003" y="92043"/>
                  <a:pt x="37229" y="92046"/>
                  <a:pt x="37455" y="92054"/>
                </a:cubicBezTo>
                <a:cubicBezTo>
                  <a:pt x="38476" y="92090"/>
                  <a:pt x="39501" y="92134"/>
                  <a:pt x="40519" y="92136"/>
                </a:cubicBezTo>
                <a:cubicBezTo>
                  <a:pt x="40562" y="92136"/>
                  <a:pt x="40604" y="92136"/>
                  <a:pt x="40646" y="92136"/>
                </a:cubicBezTo>
                <a:cubicBezTo>
                  <a:pt x="41870" y="92136"/>
                  <a:pt x="43102" y="92106"/>
                  <a:pt x="44322" y="92106"/>
                </a:cubicBezTo>
                <a:cubicBezTo>
                  <a:pt x="44441" y="92106"/>
                  <a:pt x="44559" y="92106"/>
                  <a:pt x="44678" y="92107"/>
                </a:cubicBezTo>
                <a:cubicBezTo>
                  <a:pt x="44730" y="92107"/>
                  <a:pt x="44782" y="92107"/>
                  <a:pt x="44834" y="92107"/>
                </a:cubicBezTo>
                <a:cubicBezTo>
                  <a:pt x="46801" y="92107"/>
                  <a:pt x="48734" y="91888"/>
                  <a:pt x="50687" y="91823"/>
                </a:cubicBezTo>
                <a:cubicBezTo>
                  <a:pt x="51662" y="91792"/>
                  <a:pt x="52651" y="91607"/>
                  <a:pt x="53627" y="91452"/>
                </a:cubicBezTo>
                <a:cubicBezTo>
                  <a:pt x="54431" y="91325"/>
                  <a:pt x="55270" y="91284"/>
                  <a:pt x="56063" y="91094"/>
                </a:cubicBezTo>
                <a:cubicBezTo>
                  <a:pt x="56951" y="90884"/>
                  <a:pt x="57922" y="90883"/>
                  <a:pt x="58750" y="90524"/>
                </a:cubicBezTo>
                <a:cubicBezTo>
                  <a:pt x="59220" y="90320"/>
                  <a:pt x="59759" y="90097"/>
                  <a:pt x="60203" y="89989"/>
                </a:cubicBezTo>
                <a:cubicBezTo>
                  <a:pt x="61157" y="89760"/>
                  <a:pt x="61624" y="89151"/>
                  <a:pt x="62433" y="88850"/>
                </a:cubicBezTo>
                <a:cubicBezTo>
                  <a:pt x="62703" y="88750"/>
                  <a:pt x="62825" y="88371"/>
                  <a:pt x="62883" y="88364"/>
                </a:cubicBezTo>
                <a:cubicBezTo>
                  <a:pt x="63631" y="88271"/>
                  <a:pt x="63607" y="87724"/>
                  <a:pt x="63856" y="87423"/>
                </a:cubicBezTo>
                <a:cubicBezTo>
                  <a:pt x="64651" y="86463"/>
                  <a:pt x="65066" y="85389"/>
                  <a:pt x="65162" y="84248"/>
                </a:cubicBezTo>
                <a:cubicBezTo>
                  <a:pt x="65242" y="83266"/>
                  <a:pt x="65580" y="82297"/>
                  <a:pt x="65420" y="81302"/>
                </a:cubicBezTo>
                <a:cubicBezTo>
                  <a:pt x="65416" y="81273"/>
                  <a:pt x="65390" y="81238"/>
                  <a:pt x="65405" y="81216"/>
                </a:cubicBezTo>
                <a:cubicBezTo>
                  <a:pt x="65787" y="80584"/>
                  <a:pt x="65519" y="79919"/>
                  <a:pt x="65601" y="79272"/>
                </a:cubicBezTo>
                <a:cubicBezTo>
                  <a:pt x="65715" y="78374"/>
                  <a:pt x="65748" y="77471"/>
                  <a:pt x="65833" y="76571"/>
                </a:cubicBezTo>
                <a:cubicBezTo>
                  <a:pt x="65863" y="76264"/>
                  <a:pt x="65566" y="76000"/>
                  <a:pt x="65644" y="75691"/>
                </a:cubicBezTo>
                <a:cubicBezTo>
                  <a:pt x="65832" y="74950"/>
                  <a:pt x="65827" y="74208"/>
                  <a:pt x="65743" y="73457"/>
                </a:cubicBezTo>
                <a:cubicBezTo>
                  <a:pt x="65634" y="72486"/>
                  <a:pt x="65616" y="71511"/>
                  <a:pt x="65560" y="70537"/>
                </a:cubicBezTo>
                <a:cubicBezTo>
                  <a:pt x="65502" y="69522"/>
                  <a:pt x="65361" y="68512"/>
                  <a:pt x="65386" y="67493"/>
                </a:cubicBezTo>
                <a:cubicBezTo>
                  <a:pt x="65402" y="66910"/>
                  <a:pt x="65345" y="66301"/>
                  <a:pt x="65446" y="65743"/>
                </a:cubicBezTo>
                <a:cubicBezTo>
                  <a:pt x="65617" y="64789"/>
                  <a:pt x="65293" y="63371"/>
                  <a:pt x="65301" y="62350"/>
                </a:cubicBezTo>
                <a:cubicBezTo>
                  <a:pt x="65311" y="60910"/>
                  <a:pt x="65314" y="59472"/>
                  <a:pt x="65313" y="58033"/>
                </a:cubicBezTo>
                <a:cubicBezTo>
                  <a:pt x="65311" y="55244"/>
                  <a:pt x="65292" y="52453"/>
                  <a:pt x="65279" y="49664"/>
                </a:cubicBezTo>
                <a:cubicBezTo>
                  <a:pt x="65251" y="44094"/>
                  <a:pt x="65241" y="38522"/>
                  <a:pt x="65416" y="32955"/>
                </a:cubicBezTo>
                <a:cubicBezTo>
                  <a:pt x="65445" y="32025"/>
                  <a:pt x="65173" y="31089"/>
                  <a:pt x="65242" y="30164"/>
                </a:cubicBezTo>
                <a:cubicBezTo>
                  <a:pt x="65320" y="29129"/>
                  <a:pt x="65146" y="28105"/>
                  <a:pt x="65141" y="27075"/>
                </a:cubicBezTo>
                <a:cubicBezTo>
                  <a:pt x="65136" y="26157"/>
                  <a:pt x="65013" y="25229"/>
                  <a:pt x="65070" y="24312"/>
                </a:cubicBezTo>
                <a:cubicBezTo>
                  <a:pt x="65125" y="23418"/>
                  <a:pt x="65047" y="22524"/>
                  <a:pt x="64987" y="21644"/>
                </a:cubicBezTo>
                <a:cubicBezTo>
                  <a:pt x="64897" y="20315"/>
                  <a:pt x="64837" y="18977"/>
                  <a:pt x="64577" y="17650"/>
                </a:cubicBezTo>
                <a:cubicBezTo>
                  <a:pt x="64313" y="16303"/>
                  <a:pt x="64327" y="14935"/>
                  <a:pt x="64205" y="13581"/>
                </a:cubicBezTo>
                <a:cubicBezTo>
                  <a:pt x="64142" y="12875"/>
                  <a:pt x="64064" y="12130"/>
                  <a:pt x="64119" y="11395"/>
                </a:cubicBezTo>
                <a:cubicBezTo>
                  <a:pt x="64186" y="10506"/>
                  <a:pt x="63911" y="9601"/>
                  <a:pt x="63746" y="8706"/>
                </a:cubicBezTo>
                <a:cubicBezTo>
                  <a:pt x="63696" y="8438"/>
                  <a:pt x="63490" y="8191"/>
                  <a:pt x="63493" y="7904"/>
                </a:cubicBezTo>
                <a:cubicBezTo>
                  <a:pt x="63508" y="6825"/>
                  <a:pt x="62961" y="5858"/>
                  <a:pt x="62383" y="4888"/>
                </a:cubicBezTo>
                <a:cubicBezTo>
                  <a:pt x="62262" y="4686"/>
                  <a:pt x="61942" y="4620"/>
                  <a:pt x="61919" y="4452"/>
                </a:cubicBezTo>
                <a:cubicBezTo>
                  <a:pt x="61834" y="3856"/>
                  <a:pt x="61046" y="3535"/>
                  <a:pt x="60864" y="2980"/>
                </a:cubicBezTo>
                <a:cubicBezTo>
                  <a:pt x="60839" y="2900"/>
                  <a:pt x="60646" y="2810"/>
                  <a:pt x="60464" y="2810"/>
                </a:cubicBezTo>
                <a:cubicBezTo>
                  <a:pt x="60453" y="2810"/>
                  <a:pt x="60443" y="2810"/>
                  <a:pt x="60433" y="2811"/>
                </a:cubicBezTo>
                <a:cubicBezTo>
                  <a:pt x="60411" y="2812"/>
                  <a:pt x="60390" y="2813"/>
                  <a:pt x="60370" y="2813"/>
                </a:cubicBezTo>
                <a:cubicBezTo>
                  <a:pt x="60252" y="2813"/>
                  <a:pt x="60161" y="2786"/>
                  <a:pt x="60139" y="2688"/>
                </a:cubicBezTo>
                <a:cubicBezTo>
                  <a:pt x="60019" y="2137"/>
                  <a:pt x="59207" y="2128"/>
                  <a:pt x="58772" y="1813"/>
                </a:cubicBezTo>
                <a:cubicBezTo>
                  <a:pt x="58066" y="1302"/>
                  <a:pt x="56971" y="1344"/>
                  <a:pt x="56018" y="1193"/>
                </a:cubicBezTo>
                <a:cubicBezTo>
                  <a:pt x="55670" y="1138"/>
                  <a:pt x="55316" y="1143"/>
                  <a:pt x="54974" y="1068"/>
                </a:cubicBezTo>
                <a:cubicBezTo>
                  <a:pt x="54355" y="935"/>
                  <a:pt x="53734" y="762"/>
                  <a:pt x="53099" y="718"/>
                </a:cubicBezTo>
                <a:cubicBezTo>
                  <a:pt x="52679" y="688"/>
                  <a:pt x="52268" y="605"/>
                  <a:pt x="51886" y="538"/>
                </a:cubicBezTo>
                <a:cubicBezTo>
                  <a:pt x="51026" y="386"/>
                  <a:pt x="50110" y="285"/>
                  <a:pt x="49287" y="256"/>
                </a:cubicBezTo>
                <a:cubicBezTo>
                  <a:pt x="48244" y="219"/>
                  <a:pt x="47199" y="109"/>
                  <a:pt x="46137" y="109"/>
                </a:cubicBezTo>
                <a:cubicBezTo>
                  <a:pt x="45906" y="109"/>
                  <a:pt x="45675" y="115"/>
                  <a:pt x="45442" y="127"/>
                </a:cubicBezTo>
                <a:cubicBezTo>
                  <a:pt x="44880" y="157"/>
                  <a:pt x="44310" y="159"/>
                  <a:pt x="43739" y="159"/>
                </a:cubicBezTo>
                <a:cubicBezTo>
                  <a:pt x="43623" y="159"/>
                  <a:pt x="43506" y="159"/>
                  <a:pt x="43390" y="159"/>
                </a:cubicBezTo>
                <a:cubicBezTo>
                  <a:pt x="42703" y="159"/>
                  <a:pt x="42016" y="163"/>
                  <a:pt x="41340" y="213"/>
                </a:cubicBezTo>
                <a:cubicBezTo>
                  <a:pt x="41162" y="227"/>
                  <a:pt x="40985" y="232"/>
                  <a:pt x="40808" y="232"/>
                </a:cubicBezTo>
                <a:cubicBezTo>
                  <a:pt x="40181" y="232"/>
                  <a:pt x="39557" y="167"/>
                  <a:pt x="38935" y="167"/>
                </a:cubicBezTo>
                <a:cubicBezTo>
                  <a:pt x="38565" y="167"/>
                  <a:pt x="38195" y="190"/>
                  <a:pt x="37827" y="263"/>
                </a:cubicBezTo>
                <a:cubicBezTo>
                  <a:pt x="37824" y="264"/>
                  <a:pt x="37820" y="264"/>
                  <a:pt x="37817" y="264"/>
                </a:cubicBezTo>
                <a:cubicBezTo>
                  <a:pt x="37785" y="264"/>
                  <a:pt x="37744" y="241"/>
                  <a:pt x="37710" y="241"/>
                </a:cubicBezTo>
                <a:cubicBezTo>
                  <a:pt x="37708" y="241"/>
                  <a:pt x="37705" y="241"/>
                  <a:pt x="37703" y="242"/>
                </a:cubicBezTo>
                <a:cubicBezTo>
                  <a:pt x="37669" y="245"/>
                  <a:pt x="37635" y="247"/>
                  <a:pt x="37601" y="247"/>
                </a:cubicBezTo>
                <a:cubicBezTo>
                  <a:pt x="37297" y="247"/>
                  <a:pt x="37019" y="107"/>
                  <a:pt x="36697" y="107"/>
                </a:cubicBezTo>
                <a:cubicBezTo>
                  <a:pt x="36588" y="107"/>
                  <a:pt x="36474" y="123"/>
                  <a:pt x="36353" y="166"/>
                </a:cubicBezTo>
                <a:cubicBezTo>
                  <a:pt x="36232" y="208"/>
                  <a:pt x="36052" y="223"/>
                  <a:pt x="35869" y="223"/>
                </a:cubicBezTo>
                <a:cubicBezTo>
                  <a:pt x="35674" y="223"/>
                  <a:pt x="35475" y="206"/>
                  <a:pt x="35341" y="183"/>
                </a:cubicBezTo>
                <a:cubicBezTo>
                  <a:pt x="34870" y="102"/>
                  <a:pt x="34401" y="85"/>
                  <a:pt x="33933" y="85"/>
                </a:cubicBezTo>
                <a:cubicBezTo>
                  <a:pt x="33588" y="85"/>
                  <a:pt x="33243" y="94"/>
                  <a:pt x="32899" y="94"/>
                </a:cubicBezTo>
                <a:cubicBezTo>
                  <a:pt x="32729" y="94"/>
                  <a:pt x="32559" y="92"/>
                  <a:pt x="32390" y="85"/>
                </a:cubicBezTo>
                <a:cubicBezTo>
                  <a:pt x="32300" y="82"/>
                  <a:pt x="32211" y="80"/>
                  <a:pt x="32121" y="80"/>
                </a:cubicBezTo>
                <a:cubicBezTo>
                  <a:pt x="31662" y="80"/>
                  <a:pt x="31201" y="118"/>
                  <a:pt x="30742" y="118"/>
                </a:cubicBezTo>
                <a:cubicBezTo>
                  <a:pt x="30724" y="118"/>
                  <a:pt x="30707" y="118"/>
                  <a:pt x="30690" y="118"/>
                </a:cubicBezTo>
                <a:cubicBezTo>
                  <a:pt x="30085" y="116"/>
                  <a:pt x="29480" y="86"/>
                  <a:pt x="28875" y="63"/>
                </a:cubicBezTo>
                <a:cubicBezTo>
                  <a:pt x="28020" y="30"/>
                  <a:pt x="27168" y="0"/>
                  <a:pt x="263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37" name="Google Shape;937;p39"/>
          <p:cNvGrpSpPr/>
          <p:nvPr/>
        </p:nvGrpSpPr>
        <p:grpSpPr>
          <a:xfrm>
            <a:off x="7366874" y="1729784"/>
            <a:ext cx="964731" cy="1256169"/>
            <a:chOff x="6151764" y="3887194"/>
            <a:chExt cx="1009123" cy="1313971"/>
          </a:xfrm>
        </p:grpSpPr>
        <p:grpSp>
          <p:nvGrpSpPr>
            <p:cNvPr id="938" name="Google Shape;938;p39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939" name="Google Shape;939;p39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0" name="Google Shape;940;p39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1" name="Google Shape;941;p39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2" name="Google Shape;942;p39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3" name="Google Shape;943;p39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4" name="Google Shape;944;p39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5" name="Google Shape;945;p39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6" name="Google Shape;946;p39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47" name="Google Shape;947;p39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1D1D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948" name="Google Shape;948;p39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949" name="Google Shape;949;p39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50" name="Google Shape;950;p39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951" name="Google Shape;951;p39"/>
          <p:cNvSpPr/>
          <p:nvPr/>
        </p:nvSpPr>
        <p:spPr>
          <a:xfrm>
            <a:off x="6678825" y="2305815"/>
            <a:ext cx="531194" cy="66921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52" name="Google Shape;952;p39"/>
          <p:cNvSpPr/>
          <p:nvPr/>
        </p:nvSpPr>
        <p:spPr>
          <a:xfrm>
            <a:off x="6678825" y="2534415"/>
            <a:ext cx="531194" cy="66921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54" name="Google Shape;954;p3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978" y="1394090"/>
            <a:ext cx="435092" cy="505578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39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sp>
        <p:nvSpPr>
          <p:cNvPr id="24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29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BA802D74-6247-D7F3-34BD-0F4745AD6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22" y="2537391"/>
            <a:ext cx="2328654" cy="254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5"/>
          <p:cNvSpPr txBox="1"/>
          <p:nvPr/>
        </p:nvSpPr>
        <p:spPr>
          <a:xfrm>
            <a:off x="7055400" y="0"/>
            <a:ext cx="2088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4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75" y="193500"/>
            <a:ext cx="3635637" cy="242375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991" y="1055242"/>
            <a:ext cx="4252619" cy="283596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617" y="2617258"/>
            <a:ext cx="2869210" cy="2254444"/>
          </a:xfrm>
          <a:prstGeom prst="rect">
            <a:avLst/>
          </a:prstGeom>
        </p:spPr>
      </p:pic>
      <p:sp>
        <p:nvSpPr>
          <p:cNvPr id="7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4" name="Google Shape;69;p13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0CE14F69-C615-AEBD-BAC9-8A90F059E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670" y="2973692"/>
            <a:ext cx="1417783" cy="1943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6"/>
          <p:cNvSpPr/>
          <p:nvPr/>
        </p:nvSpPr>
        <p:spPr>
          <a:xfrm>
            <a:off x="1138034" y="1037538"/>
            <a:ext cx="2351166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9" name="Google Shape;859;p36"/>
          <p:cNvSpPr/>
          <p:nvPr/>
        </p:nvSpPr>
        <p:spPr>
          <a:xfrm>
            <a:off x="1138034" y="2353466"/>
            <a:ext cx="2351166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0" name="Google Shape;860;p36"/>
          <p:cNvSpPr/>
          <p:nvPr/>
        </p:nvSpPr>
        <p:spPr>
          <a:xfrm>
            <a:off x="4138988" y="3695048"/>
            <a:ext cx="4927914" cy="183484"/>
          </a:xfrm>
          <a:custGeom>
            <a:avLst/>
            <a:gdLst/>
            <a:ahLst/>
            <a:cxnLst/>
            <a:rect l="l" t="t" r="r" b="b"/>
            <a:pathLst>
              <a:path w="282726" h="8567" extrusionOk="0">
                <a:moveTo>
                  <a:pt x="281440" y="0"/>
                </a:moveTo>
                <a:cubicBezTo>
                  <a:pt x="281358" y="0"/>
                  <a:pt x="281269" y="7"/>
                  <a:pt x="281172" y="21"/>
                </a:cubicBezTo>
                <a:cubicBezTo>
                  <a:pt x="244658" y="5455"/>
                  <a:pt x="207489" y="6751"/>
                  <a:pt x="170508" y="6751"/>
                </a:cubicBezTo>
                <a:cubicBezTo>
                  <a:pt x="161603" y="6751"/>
                  <a:pt x="152708" y="6676"/>
                  <a:pt x="143836" y="6565"/>
                </a:cubicBezTo>
                <a:cubicBezTo>
                  <a:pt x="104367" y="6072"/>
                  <a:pt x="64908" y="4358"/>
                  <a:pt x="25525" y="1725"/>
                </a:cubicBezTo>
                <a:cubicBezTo>
                  <a:pt x="17804" y="1209"/>
                  <a:pt x="10082" y="677"/>
                  <a:pt x="2370" y="30"/>
                </a:cubicBezTo>
                <a:cubicBezTo>
                  <a:pt x="2336" y="27"/>
                  <a:pt x="2302" y="26"/>
                  <a:pt x="2268" y="26"/>
                </a:cubicBezTo>
                <a:cubicBezTo>
                  <a:pt x="1088" y="26"/>
                  <a:pt x="1" y="1713"/>
                  <a:pt x="1565" y="1844"/>
                </a:cubicBezTo>
                <a:lnTo>
                  <a:pt x="1565" y="1846"/>
                </a:lnTo>
                <a:cubicBezTo>
                  <a:pt x="23837" y="3710"/>
                  <a:pt x="46172" y="4976"/>
                  <a:pt x="68494" y="6051"/>
                </a:cubicBezTo>
                <a:cubicBezTo>
                  <a:pt x="99920" y="7565"/>
                  <a:pt x="131406" y="8567"/>
                  <a:pt x="162883" y="8567"/>
                </a:cubicBezTo>
                <a:cubicBezTo>
                  <a:pt x="177207" y="8567"/>
                  <a:pt x="191528" y="8360"/>
                  <a:pt x="205842" y="7899"/>
                </a:cubicBezTo>
                <a:cubicBezTo>
                  <a:pt x="230949" y="7090"/>
                  <a:pt x="256119" y="5557"/>
                  <a:pt x="280984" y="1856"/>
                </a:cubicBezTo>
                <a:cubicBezTo>
                  <a:pt x="282243" y="1668"/>
                  <a:pt x="282726" y="0"/>
                  <a:pt x="281440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1" name="Google Shape;861;p36"/>
          <p:cNvSpPr/>
          <p:nvPr/>
        </p:nvSpPr>
        <p:spPr>
          <a:xfrm>
            <a:off x="4694686" y="3137630"/>
            <a:ext cx="86941" cy="541649"/>
          </a:xfrm>
          <a:custGeom>
            <a:avLst/>
            <a:gdLst/>
            <a:ahLst/>
            <a:cxnLst/>
            <a:rect l="l" t="t" r="r" b="b"/>
            <a:pathLst>
              <a:path w="4988" h="25290" extrusionOk="0">
                <a:moveTo>
                  <a:pt x="2097" y="1"/>
                </a:moveTo>
                <a:cubicBezTo>
                  <a:pt x="1424" y="1"/>
                  <a:pt x="596" y="365"/>
                  <a:pt x="559" y="895"/>
                </a:cubicBezTo>
                <a:lnTo>
                  <a:pt x="559" y="897"/>
                </a:lnTo>
                <a:cubicBezTo>
                  <a:pt x="0" y="8856"/>
                  <a:pt x="639" y="17065"/>
                  <a:pt x="2455" y="24822"/>
                </a:cubicBezTo>
                <a:cubicBezTo>
                  <a:pt x="2532" y="25151"/>
                  <a:pt x="2874" y="25290"/>
                  <a:pt x="3277" y="25290"/>
                </a:cubicBezTo>
                <a:cubicBezTo>
                  <a:pt x="4027" y="25290"/>
                  <a:pt x="4988" y="24809"/>
                  <a:pt x="4842" y="24181"/>
                </a:cubicBezTo>
                <a:cubicBezTo>
                  <a:pt x="3051" y="16534"/>
                  <a:pt x="2408" y="8490"/>
                  <a:pt x="2958" y="645"/>
                </a:cubicBezTo>
                <a:cubicBezTo>
                  <a:pt x="2990" y="191"/>
                  <a:pt x="2584" y="1"/>
                  <a:pt x="2097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2" name="Google Shape;862;p36"/>
          <p:cNvSpPr/>
          <p:nvPr/>
        </p:nvSpPr>
        <p:spPr>
          <a:xfrm>
            <a:off x="4475713" y="3399061"/>
            <a:ext cx="218973" cy="252555"/>
          </a:xfrm>
          <a:custGeom>
            <a:avLst/>
            <a:gdLst/>
            <a:ahLst/>
            <a:cxnLst/>
            <a:rect l="l" t="t" r="r" b="b"/>
            <a:pathLst>
              <a:path w="12563" h="11792" extrusionOk="0">
                <a:moveTo>
                  <a:pt x="2470" y="1379"/>
                </a:moveTo>
                <a:cubicBezTo>
                  <a:pt x="2482" y="1380"/>
                  <a:pt x="2495" y="1381"/>
                  <a:pt x="2508" y="1383"/>
                </a:cubicBezTo>
                <a:lnTo>
                  <a:pt x="2508" y="1383"/>
                </a:lnTo>
                <a:cubicBezTo>
                  <a:pt x="2415" y="1432"/>
                  <a:pt x="2358" y="1449"/>
                  <a:pt x="2330" y="1449"/>
                </a:cubicBezTo>
                <a:cubicBezTo>
                  <a:pt x="2310" y="1449"/>
                  <a:pt x="2304" y="1441"/>
                  <a:pt x="2308" y="1431"/>
                </a:cubicBezTo>
                <a:lnTo>
                  <a:pt x="2308" y="1431"/>
                </a:lnTo>
                <a:cubicBezTo>
                  <a:pt x="2364" y="1416"/>
                  <a:pt x="2419" y="1399"/>
                  <a:pt x="2470" y="1379"/>
                </a:cubicBezTo>
                <a:close/>
                <a:moveTo>
                  <a:pt x="2811" y="1524"/>
                </a:moveTo>
                <a:lnTo>
                  <a:pt x="2811" y="1524"/>
                </a:lnTo>
                <a:cubicBezTo>
                  <a:pt x="3050" y="1632"/>
                  <a:pt x="3370" y="1682"/>
                  <a:pt x="3608" y="1781"/>
                </a:cubicBezTo>
                <a:cubicBezTo>
                  <a:pt x="4244" y="2042"/>
                  <a:pt x="4859" y="2364"/>
                  <a:pt x="5457" y="2700"/>
                </a:cubicBezTo>
                <a:cubicBezTo>
                  <a:pt x="6641" y="3368"/>
                  <a:pt x="7803" y="4119"/>
                  <a:pt x="8840" y="5001"/>
                </a:cubicBezTo>
                <a:cubicBezTo>
                  <a:pt x="9604" y="5650"/>
                  <a:pt x="10096" y="5946"/>
                  <a:pt x="9319" y="6771"/>
                </a:cubicBezTo>
                <a:cubicBezTo>
                  <a:pt x="8321" y="7829"/>
                  <a:pt x="6861" y="8584"/>
                  <a:pt x="5601" y="9277"/>
                </a:cubicBezTo>
                <a:cubicBezTo>
                  <a:pt x="4996" y="9610"/>
                  <a:pt x="4379" y="9927"/>
                  <a:pt x="3745" y="10202"/>
                </a:cubicBezTo>
                <a:cubicBezTo>
                  <a:pt x="3603" y="10265"/>
                  <a:pt x="3423" y="10373"/>
                  <a:pt x="3246" y="10449"/>
                </a:cubicBezTo>
                <a:lnTo>
                  <a:pt x="3246" y="10449"/>
                </a:lnTo>
                <a:cubicBezTo>
                  <a:pt x="3233" y="10415"/>
                  <a:pt x="3219" y="10372"/>
                  <a:pt x="3207" y="10317"/>
                </a:cubicBezTo>
                <a:cubicBezTo>
                  <a:pt x="3001" y="9330"/>
                  <a:pt x="2653" y="8445"/>
                  <a:pt x="2570" y="7401"/>
                </a:cubicBezTo>
                <a:cubicBezTo>
                  <a:pt x="2461" y="6032"/>
                  <a:pt x="2482" y="4642"/>
                  <a:pt x="2611" y="3274"/>
                </a:cubicBezTo>
                <a:cubicBezTo>
                  <a:pt x="2653" y="2808"/>
                  <a:pt x="2655" y="2093"/>
                  <a:pt x="2811" y="1524"/>
                </a:cubicBezTo>
                <a:close/>
                <a:moveTo>
                  <a:pt x="3174" y="1"/>
                </a:moveTo>
                <a:cubicBezTo>
                  <a:pt x="2484" y="1"/>
                  <a:pt x="1829" y="169"/>
                  <a:pt x="1245" y="573"/>
                </a:cubicBezTo>
                <a:cubicBezTo>
                  <a:pt x="1124" y="657"/>
                  <a:pt x="1031" y="735"/>
                  <a:pt x="962" y="809"/>
                </a:cubicBezTo>
                <a:lnTo>
                  <a:pt x="962" y="809"/>
                </a:lnTo>
                <a:cubicBezTo>
                  <a:pt x="928" y="837"/>
                  <a:pt x="898" y="866"/>
                  <a:pt x="873" y="896"/>
                </a:cubicBezTo>
                <a:cubicBezTo>
                  <a:pt x="120" y="1816"/>
                  <a:pt x="203" y="3580"/>
                  <a:pt x="150" y="4700"/>
                </a:cubicBezTo>
                <a:cubicBezTo>
                  <a:pt x="66" y="6450"/>
                  <a:pt x="1" y="8388"/>
                  <a:pt x="490" y="10092"/>
                </a:cubicBezTo>
                <a:cubicBezTo>
                  <a:pt x="850" y="11346"/>
                  <a:pt x="1621" y="11791"/>
                  <a:pt x="2557" y="11791"/>
                </a:cubicBezTo>
                <a:cubicBezTo>
                  <a:pt x="4297" y="11791"/>
                  <a:pt x="6606" y="10249"/>
                  <a:pt x="7893" y="9491"/>
                </a:cubicBezTo>
                <a:cubicBezTo>
                  <a:pt x="9145" y="8753"/>
                  <a:pt x="11454" y="7587"/>
                  <a:pt x="12061" y="6142"/>
                </a:cubicBezTo>
                <a:cubicBezTo>
                  <a:pt x="12563" y="4948"/>
                  <a:pt x="11205" y="4162"/>
                  <a:pt x="10357" y="3520"/>
                </a:cubicBezTo>
                <a:cubicBezTo>
                  <a:pt x="8718" y="2282"/>
                  <a:pt x="5712" y="1"/>
                  <a:pt x="317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3" name="Google Shape;863;p36"/>
          <p:cNvSpPr/>
          <p:nvPr/>
        </p:nvSpPr>
        <p:spPr>
          <a:xfrm>
            <a:off x="5100196" y="3163123"/>
            <a:ext cx="81642" cy="545804"/>
          </a:xfrm>
          <a:custGeom>
            <a:avLst/>
            <a:gdLst/>
            <a:ahLst/>
            <a:cxnLst/>
            <a:rect l="l" t="t" r="r" b="b"/>
            <a:pathLst>
              <a:path w="4684" h="25484" extrusionOk="0">
                <a:moveTo>
                  <a:pt x="2042" y="0"/>
                </a:moveTo>
                <a:cubicBezTo>
                  <a:pt x="1385" y="0"/>
                  <a:pt x="625" y="371"/>
                  <a:pt x="581" y="979"/>
                </a:cubicBezTo>
                <a:cubicBezTo>
                  <a:pt x="1" y="8927"/>
                  <a:pt x="562" y="17089"/>
                  <a:pt x="2150" y="24889"/>
                </a:cubicBezTo>
                <a:cubicBezTo>
                  <a:pt x="2234" y="25305"/>
                  <a:pt x="2616" y="25483"/>
                  <a:pt x="3052" y="25483"/>
                </a:cubicBezTo>
                <a:cubicBezTo>
                  <a:pt x="3791" y="25483"/>
                  <a:pt x="4683" y="24972"/>
                  <a:pt x="4536" y="24248"/>
                </a:cubicBezTo>
                <a:cubicBezTo>
                  <a:pt x="2977" y="16591"/>
                  <a:pt x="2431" y="8612"/>
                  <a:pt x="3001" y="806"/>
                </a:cubicBezTo>
                <a:cubicBezTo>
                  <a:pt x="3042" y="245"/>
                  <a:pt x="2576" y="0"/>
                  <a:pt x="2042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4" name="Google Shape;864;p36"/>
          <p:cNvSpPr/>
          <p:nvPr/>
        </p:nvSpPr>
        <p:spPr>
          <a:xfrm>
            <a:off x="4804812" y="3414632"/>
            <a:ext cx="128599" cy="290571"/>
          </a:xfrm>
          <a:custGeom>
            <a:avLst/>
            <a:gdLst/>
            <a:ahLst/>
            <a:cxnLst/>
            <a:rect l="l" t="t" r="r" b="b"/>
            <a:pathLst>
              <a:path w="7378" h="13567" extrusionOk="0">
                <a:moveTo>
                  <a:pt x="2944" y="1215"/>
                </a:moveTo>
                <a:lnTo>
                  <a:pt x="4741" y="1314"/>
                </a:lnTo>
                <a:lnTo>
                  <a:pt x="4741" y="1314"/>
                </a:lnTo>
                <a:cubicBezTo>
                  <a:pt x="4069" y="4839"/>
                  <a:pt x="4646" y="8898"/>
                  <a:pt x="4900" y="12513"/>
                </a:cubicBezTo>
                <a:lnTo>
                  <a:pt x="4900" y="12513"/>
                </a:lnTo>
                <a:cubicBezTo>
                  <a:pt x="4827" y="12514"/>
                  <a:pt x="4754" y="12515"/>
                  <a:pt x="4681" y="12515"/>
                </a:cubicBezTo>
                <a:cubicBezTo>
                  <a:pt x="4021" y="12515"/>
                  <a:pt x="3405" y="12460"/>
                  <a:pt x="3066" y="12249"/>
                </a:cubicBezTo>
                <a:cubicBezTo>
                  <a:pt x="3063" y="12248"/>
                  <a:pt x="3061" y="12246"/>
                  <a:pt x="3059" y="12245"/>
                </a:cubicBezTo>
                <a:lnTo>
                  <a:pt x="3059" y="12245"/>
                </a:lnTo>
                <a:cubicBezTo>
                  <a:pt x="3086" y="12255"/>
                  <a:pt x="3113" y="12262"/>
                  <a:pt x="3136" y="12262"/>
                </a:cubicBezTo>
                <a:cubicBezTo>
                  <a:pt x="3192" y="12262"/>
                  <a:pt x="3222" y="12221"/>
                  <a:pt x="3164" y="12082"/>
                </a:cubicBezTo>
                <a:cubicBezTo>
                  <a:pt x="3075" y="11871"/>
                  <a:pt x="3048" y="11482"/>
                  <a:pt x="3058" y="11244"/>
                </a:cubicBezTo>
                <a:cubicBezTo>
                  <a:pt x="3091" y="10421"/>
                  <a:pt x="2948" y="9549"/>
                  <a:pt x="2924" y="8723"/>
                </a:cubicBezTo>
                <a:cubicBezTo>
                  <a:pt x="2852" y="6224"/>
                  <a:pt x="2877" y="3717"/>
                  <a:pt x="2944" y="1215"/>
                </a:cubicBezTo>
                <a:close/>
                <a:moveTo>
                  <a:pt x="2408" y="0"/>
                </a:moveTo>
                <a:cubicBezTo>
                  <a:pt x="1708" y="0"/>
                  <a:pt x="602" y="337"/>
                  <a:pt x="585" y="877"/>
                </a:cubicBezTo>
                <a:cubicBezTo>
                  <a:pt x="465" y="4816"/>
                  <a:pt x="1" y="9238"/>
                  <a:pt x="854" y="13108"/>
                </a:cubicBezTo>
                <a:cubicBezTo>
                  <a:pt x="890" y="13269"/>
                  <a:pt x="1167" y="13334"/>
                  <a:pt x="1291" y="13340"/>
                </a:cubicBezTo>
                <a:lnTo>
                  <a:pt x="5391" y="13564"/>
                </a:lnTo>
                <a:cubicBezTo>
                  <a:pt x="5419" y="13566"/>
                  <a:pt x="5450" y="13567"/>
                  <a:pt x="5485" y="13567"/>
                </a:cubicBezTo>
                <a:cubicBezTo>
                  <a:pt x="6041" y="13567"/>
                  <a:pt x="7377" y="13365"/>
                  <a:pt x="7339" y="12692"/>
                </a:cubicBezTo>
                <a:cubicBezTo>
                  <a:pt x="7128" y="8881"/>
                  <a:pt x="6368" y="4350"/>
                  <a:pt x="7178" y="603"/>
                </a:cubicBezTo>
                <a:cubicBezTo>
                  <a:pt x="7235" y="344"/>
                  <a:pt x="6965" y="247"/>
                  <a:pt x="6751" y="235"/>
                </a:cubicBezTo>
                <a:lnTo>
                  <a:pt x="2560" y="6"/>
                </a:lnTo>
                <a:lnTo>
                  <a:pt x="2560" y="6"/>
                </a:lnTo>
                <a:cubicBezTo>
                  <a:pt x="2512" y="2"/>
                  <a:pt x="2461" y="0"/>
                  <a:pt x="2408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5" name="Google Shape;865;p36"/>
          <p:cNvSpPr/>
          <p:nvPr/>
        </p:nvSpPr>
        <p:spPr>
          <a:xfrm>
            <a:off x="4957419" y="3424787"/>
            <a:ext cx="128546" cy="289029"/>
          </a:xfrm>
          <a:custGeom>
            <a:avLst/>
            <a:gdLst/>
            <a:ahLst/>
            <a:cxnLst/>
            <a:rect l="l" t="t" r="r" b="b"/>
            <a:pathLst>
              <a:path w="7375" h="13495" extrusionOk="0">
                <a:moveTo>
                  <a:pt x="2945" y="1144"/>
                </a:moveTo>
                <a:lnTo>
                  <a:pt x="4754" y="1243"/>
                </a:lnTo>
                <a:lnTo>
                  <a:pt x="4754" y="1243"/>
                </a:lnTo>
                <a:cubicBezTo>
                  <a:pt x="4068" y="4787"/>
                  <a:pt x="4651" y="8873"/>
                  <a:pt x="4904" y="12511"/>
                </a:cubicBezTo>
                <a:lnTo>
                  <a:pt x="4904" y="12511"/>
                </a:lnTo>
                <a:cubicBezTo>
                  <a:pt x="4830" y="12512"/>
                  <a:pt x="4757" y="12513"/>
                  <a:pt x="4684" y="12513"/>
                </a:cubicBezTo>
                <a:cubicBezTo>
                  <a:pt x="4018" y="12513"/>
                  <a:pt x="3400" y="12458"/>
                  <a:pt x="3074" y="12245"/>
                </a:cubicBezTo>
                <a:cubicBezTo>
                  <a:pt x="3009" y="12202"/>
                  <a:pt x="2974" y="12181"/>
                  <a:pt x="2960" y="12173"/>
                </a:cubicBezTo>
                <a:lnTo>
                  <a:pt x="2960" y="12173"/>
                </a:lnTo>
                <a:cubicBezTo>
                  <a:pt x="2985" y="12187"/>
                  <a:pt x="3071" y="12231"/>
                  <a:pt x="3132" y="12231"/>
                </a:cubicBezTo>
                <a:cubicBezTo>
                  <a:pt x="3190" y="12231"/>
                  <a:pt x="3226" y="12190"/>
                  <a:pt x="3165" y="12044"/>
                </a:cubicBezTo>
                <a:cubicBezTo>
                  <a:pt x="3074" y="11831"/>
                  <a:pt x="3050" y="11445"/>
                  <a:pt x="3059" y="11206"/>
                </a:cubicBezTo>
                <a:cubicBezTo>
                  <a:pt x="3089" y="10382"/>
                  <a:pt x="2949" y="9514"/>
                  <a:pt x="2925" y="8685"/>
                </a:cubicBezTo>
                <a:cubicBezTo>
                  <a:pt x="2853" y="6173"/>
                  <a:pt x="2878" y="3657"/>
                  <a:pt x="2945" y="1144"/>
                </a:cubicBezTo>
                <a:close/>
                <a:moveTo>
                  <a:pt x="2518" y="1"/>
                </a:moveTo>
                <a:cubicBezTo>
                  <a:pt x="2489" y="1"/>
                  <a:pt x="2456" y="3"/>
                  <a:pt x="2420" y="8"/>
                </a:cubicBezTo>
                <a:lnTo>
                  <a:pt x="2420" y="8"/>
                </a:lnTo>
                <a:cubicBezTo>
                  <a:pt x="1720" y="17"/>
                  <a:pt x="601" y="331"/>
                  <a:pt x="585" y="841"/>
                </a:cubicBezTo>
                <a:cubicBezTo>
                  <a:pt x="465" y="4779"/>
                  <a:pt x="1" y="9202"/>
                  <a:pt x="853" y="13070"/>
                </a:cubicBezTo>
                <a:cubicBezTo>
                  <a:pt x="888" y="13223"/>
                  <a:pt x="1174" y="13263"/>
                  <a:pt x="1281" y="13269"/>
                </a:cubicBezTo>
                <a:lnTo>
                  <a:pt x="5381" y="13493"/>
                </a:lnTo>
                <a:cubicBezTo>
                  <a:pt x="5404" y="13494"/>
                  <a:pt x="5429" y="13495"/>
                  <a:pt x="5458" y="13495"/>
                </a:cubicBezTo>
                <a:cubicBezTo>
                  <a:pt x="5975" y="13495"/>
                  <a:pt x="7374" y="13280"/>
                  <a:pt x="7340" y="12655"/>
                </a:cubicBezTo>
                <a:cubicBezTo>
                  <a:pt x="7129" y="8842"/>
                  <a:pt x="6365" y="4303"/>
                  <a:pt x="7174" y="553"/>
                </a:cubicBezTo>
                <a:cubicBezTo>
                  <a:pt x="7230" y="300"/>
                  <a:pt x="6960" y="244"/>
                  <a:pt x="6760" y="232"/>
                </a:cubicBezTo>
                <a:lnTo>
                  <a:pt x="2544" y="1"/>
                </a:lnTo>
                <a:cubicBezTo>
                  <a:pt x="2536" y="1"/>
                  <a:pt x="2527" y="1"/>
                  <a:pt x="2518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6" name="Google Shape;866;p36"/>
          <p:cNvSpPr/>
          <p:nvPr/>
        </p:nvSpPr>
        <p:spPr>
          <a:xfrm>
            <a:off x="8181794" y="3163123"/>
            <a:ext cx="82165" cy="562381"/>
          </a:xfrm>
          <a:custGeom>
            <a:avLst/>
            <a:gdLst/>
            <a:ahLst/>
            <a:cxnLst/>
            <a:rect l="l" t="t" r="r" b="b"/>
            <a:pathLst>
              <a:path w="4714" h="26258" extrusionOk="0">
                <a:moveTo>
                  <a:pt x="2075" y="0"/>
                </a:moveTo>
                <a:cubicBezTo>
                  <a:pt x="1390" y="0"/>
                  <a:pt x="499" y="361"/>
                  <a:pt x="472" y="834"/>
                </a:cubicBezTo>
                <a:cubicBezTo>
                  <a:pt x="0" y="9177"/>
                  <a:pt x="558" y="17699"/>
                  <a:pt x="2214" y="25882"/>
                </a:cubicBezTo>
                <a:cubicBezTo>
                  <a:pt x="2267" y="26146"/>
                  <a:pt x="2567" y="26258"/>
                  <a:pt x="2938" y="26258"/>
                </a:cubicBezTo>
                <a:cubicBezTo>
                  <a:pt x="3683" y="26258"/>
                  <a:pt x="4714" y="25808"/>
                  <a:pt x="4600" y="25242"/>
                </a:cubicBezTo>
                <a:cubicBezTo>
                  <a:pt x="2967" y="17169"/>
                  <a:pt x="2390" y="8755"/>
                  <a:pt x="2857" y="525"/>
                </a:cubicBezTo>
                <a:cubicBezTo>
                  <a:pt x="2878" y="152"/>
                  <a:pt x="2520" y="0"/>
                  <a:pt x="2075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7" name="Google Shape;867;p36"/>
          <p:cNvSpPr/>
          <p:nvPr/>
        </p:nvSpPr>
        <p:spPr>
          <a:xfrm>
            <a:off x="7644866" y="3163123"/>
            <a:ext cx="104737" cy="572040"/>
          </a:xfrm>
          <a:custGeom>
            <a:avLst/>
            <a:gdLst/>
            <a:ahLst/>
            <a:cxnLst/>
            <a:rect l="l" t="t" r="r" b="b"/>
            <a:pathLst>
              <a:path w="6009" h="26709" extrusionOk="0">
                <a:moveTo>
                  <a:pt x="1804" y="0"/>
                </a:moveTo>
                <a:cubicBezTo>
                  <a:pt x="1090" y="0"/>
                  <a:pt x="1" y="374"/>
                  <a:pt x="23" y="918"/>
                </a:cubicBezTo>
                <a:lnTo>
                  <a:pt x="23" y="917"/>
                </a:lnTo>
                <a:cubicBezTo>
                  <a:pt x="365" y="9404"/>
                  <a:pt x="1037" y="18252"/>
                  <a:pt x="3480" y="26413"/>
                </a:cubicBezTo>
                <a:cubicBezTo>
                  <a:pt x="3542" y="26622"/>
                  <a:pt x="3803" y="26709"/>
                  <a:pt x="4131" y="26709"/>
                </a:cubicBezTo>
                <a:cubicBezTo>
                  <a:pt x="4890" y="26709"/>
                  <a:pt x="6008" y="26246"/>
                  <a:pt x="5866" y="25772"/>
                </a:cubicBezTo>
                <a:cubicBezTo>
                  <a:pt x="3424" y="17612"/>
                  <a:pt x="2752" y="8764"/>
                  <a:pt x="2408" y="278"/>
                </a:cubicBezTo>
                <a:cubicBezTo>
                  <a:pt x="2401" y="85"/>
                  <a:pt x="2145" y="0"/>
                  <a:pt x="1804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8" name="Google Shape;868;p36"/>
          <p:cNvSpPr/>
          <p:nvPr/>
        </p:nvSpPr>
        <p:spPr>
          <a:xfrm>
            <a:off x="8450131" y="3355629"/>
            <a:ext cx="131527" cy="128484"/>
          </a:xfrm>
          <a:custGeom>
            <a:avLst/>
            <a:gdLst/>
            <a:ahLst/>
            <a:cxnLst/>
            <a:rect l="l" t="t" r="r" b="b"/>
            <a:pathLst>
              <a:path w="7546" h="5999" extrusionOk="0">
                <a:moveTo>
                  <a:pt x="5650" y="0"/>
                </a:moveTo>
                <a:cubicBezTo>
                  <a:pt x="4953" y="0"/>
                  <a:pt x="4203" y="174"/>
                  <a:pt x="3593" y="278"/>
                </a:cubicBezTo>
                <a:cubicBezTo>
                  <a:pt x="2770" y="418"/>
                  <a:pt x="1949" y="576"/>
                  <a:pt x="1135" y="760"/>
                </a:cubicBezTo>
                <a:cubicBezTo>
                  <a:pt x="692" y="858"/>
                  <a:pt x="1" y="1296"/>
                  <a:pt x="145" y="1840"/>
                </a:cubicBezTo>
                <a:cubicBezTo>
                  <a:pt x="250" y="2227"/>
                  <a:pt x="659" y="2337"/>
                  <a:pt x="1046" y="2337"/>
                </a:cubicBezTo>
                <a:cubicBezTo>
                  <a:pt x="1228" y="2337"/>
                  <a:pt x="1405" y="2312"/>
                  <a:pt x="1544" y="2282"/>
                </a:cubicBezTo>
                <a:lnTo>
                  <a:pt x="1542" y="2282"/>
                </a:lnTo>
                <a:cubicBezTo>
                  <a:pt x="2071" y="2162"/>
                  <a:pt x="2603" y="2054"/>
                  <a:pt x="3136" y="1955"/>
                </a:cubicBezTo>
                <a:cubicBezTo>
                  <a:pt x="3566" y="1876"/>
                  <a:pt x="3997" y="1804"/>
                  <a:pt x="4431" y="1751"/>
                </a:cubicBezTo>
                <a:cubicBezTo>
                  <a:pt x="4571" y="1735"/>
                  <a:pt x="4714" y="1727"/>
                  <a:pt x="4856" y="1714"/>
                </a:cubicBezTo>
                <a:lnTo>
                  <a:pt x="4856" y="1714"/>
                </a:lnTo>
                <a:cubicBezTo>
                  <a:pt x="4865" y="1810"/>
                  <a:pt x="4882" y="1910"/>
                  <a:pt x="4883" y="1965"/>
                </a:cubicBezTo>
                <a:cubicBezTo>
                  <a:pt x="4889" y="2425"/>
                  <a:pt x="4853" y="2889"/>
                  <a:pt x="4821" y="3347"/>
                </a:cubicBezTo>
                <a:cubicBezTo>
                  <a:pt x="4776" y="3992"/>
                  <a:pt x="4718" y="4635"/>
                  <a:pt x="4646" y="5279"/>
                </a:cubicBezTo>
                <a:cubicBezTo>
                  <a:pt x="4591" y="5782"/>
                  <a:pt x="5020" y="5998"/>
                  <a:pt x="5532" y="5998"/>
                </a:cubicBezTo>
                <a:cubicBezTo>
                  <a:pt x="6194" y="5998"/>
                  <a:pt x="6993" y="5636"/>
                  <a:pt x="7057" y="5068"/>
                </a:cubicBezTo>
                <a:cubicBezTo>
                  <a:pt x="7149" y="4233"/>
                  <a:pt x="7223" y="3397"/>
                  <a:pt x="7266" y="2559"/>
                </a:cubicBezTo>
                <a:cubicBezTo>
                  <a:pt x="7309" y="1742"/>
                  <a:pt x="7545" y="487"/>
                  <a:pt x="6582" y="142"/>
                </a:cubicBezTo>
                <a:cubicBezTo>
                  <a:pt x="6296" y="39"/>
                  <a:pt x="5979" y="0"/>
                  <a:pt x="5650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9" name="Google Shape;869;p36"/>
          <p:cNvSpPr/>
          <p:nvPr/>
        </p:nvSpPr>
        <p:spPr>
          <a:xfrm>
            <a:off x="8280245" y="3369226"/>
            <a:ext cx="146238" cy="156112"/>
          </a:xfrm>
          <a:custGeom>
            <a:avLst/>
            <a:gdLst/>
            <a:ahLst/>
            <a:cxnLst/>
            <a:rect l="l" t="t" r="r" b="b"/>
            <a:pathLst>
              <a:path w="8390" h="7289" extrusionOk="0">
                <a:moveTo>
                  <a:pt x="2640" y="2025"/>
                </a:moveTo>
                <a:lnTo>
                  <a:pt x="2640" y="2025"/>
                </a:lnTo>
                <a:cubicBezTo>
                  <a:pt x="2642" y="2054"/>
                  <a:pt x="2641" y="2088"/>
                  <a:pt x="2637" y="2124"/>
                </a:cubicBezTo>
                <a:lnTo>
                  <a:pt x="2637" y="2124"/>
                </a:lnTo>
                <a:cubicBezTo>
                  <a:pt x="2568" y="2119"/>
                  <a:pt x="2475" y="2100"/>
                  <a:pt x="2352" y="2061"/>
                </a:cubicBezTo>
                <a:lnTo>
                  <a:pt x="2352" y="2061"/>
                </a:lnTo>
                <a:cubicBezTo>
                  <a:pt x="2364" y="2065"/>
                  <a:pt x="2380" y="2067"/>
                  <a:pt x="2398" y="2067"/>
                </a:cubicBezTo>
                <a:cubicBezTo>
                  <a:pt x="2457" y="2067"/>
                  <a:pt x="2543" y="2049"/>
                  <a:pt x="2640" y="2025"/>
                </a:cubicBezTo>
                <a:close/>
                <a:moveTo>
                  <a:pt x="5409" y="1"/>
                </a:moveTo>
                <a:cubicBezTo>
                  <a:pt x="3852" y="1"/>
                  <a:pt x="2091" y="112"/>
                  <a:pt x="940" y="936"/>
                </a:cubicBezTo>
                <a:cubicBezTo>
                  <a:pt x="94" y="1541"/>
                  <a:pt x="118" y="2678"/>
                  <a:pt x="66" y="3621"/>
                </a:cubicBezTo>
                <a:cubicBezTo>
                  <a:pt x="13" y="4590"/>
                  <a:pt x="1" y="5565"/>
                  <a:pt x="11" y="6535"/>
                </a:cubicBezTo>
                <a:cubicBezTo>
                  <a:pt x="18" y="7064"/>
                  <a:pt x="480" y="7289"/>
                  <a:pt x="999" y="7289"/>
                </a:cubicBezTo>
                <a:cubicBezTo>
                  <a:pt x="1669" y="7289"/>
                  <a:pt x="2432" y="6914"/>
                  <a:pt x="2425" y="6336"/>
                </a:cubicBezTo>
                <a:cubicBezTo>
                  <a:pt x="2416" y="5607"/>
                  <a:pt x="2424" y="4879"/>
                  <a:pt x="2448" y="4151"/>
                </a:cubicBezTo>
                <a:cubicBezTo>
                  <a:pt x="2464" y="3675"/>
                  <a:pt x="2484" y="3200"/>
                  <a:pt x="2528" y="2726"/>
                </a:cubicBezTo>
                <a:cubicBezTo>
                  <a:pt x="2540" y="2600"/>
                  <a:pt x="2620" y="2322"/>
                  <a:pt x="2637" y="2124"/>
                </a:cubicBezTo>
                <a:lnTo>
                  <a:pt x="2637" y="2124"/>
                </a:lnTo>
                <a:cubicBezTo>
                  <a:pt x="2651" y="2125"/>
                  <a:pt x="2663" y="2125"/>
                  <a:pt x="2674" y="2125"/>
                </a:cubicBezTo>
                <a:cubicBezTo>
                  <a:pt x="2816" y="2125"/>
                  <a:pt x="2834" y="2055"/>
                  <a:pt x="2805" y="1980"/>
                </a:cubicBezTo>
                <a:lnTo>
                  <a:pt x="2805" y="1980"/>
                </a:lnTo>
                <a:cubicBezTo>
                  <a:pt x="2749" y="1996"/>
                  <a:pt x="2693" y="2011"/>
                  <a:pt x="2640" y="2025"/>
                </a:cubicBezTo>
                <a:lnTo>
                  <a:pt x="2640" y="2025"/>
                </a:lnTo>
                <a:cubicBezTo>
                  <a:pt x="2638" y="1997"/>
                  <a:pt x="2634" y="1974"/>
                  <a:pt x="2627" y="1954"/>
                </a:cubicBezTo>
                <a:cubicBezTo>
                  <a:pt x="2587" y="1847"/>
                  <a:pt x="2599" y="1808"/>
                  <a:pt x="2631" y="1808"/>
                </a:cubicBezTo>
                <a:cubicBezTo>
                  <a:pt x="2678" y="1808"/>
                  <a:pt x="2771" y="1896"/>
                  <a:pt x="2805" y="1980"/>
                </a:cubicBezTo>
                <a:lnTo>
                  <a:pt x="2805" y="1980"/>
                </a:lnTo>
                <a:cubicBezTo>
                  <a:pt x="2967" y="1933"/>
                  <a:pt x="3130" y="1882"/>
                  <a:pt x="3218" y="1870"/>
                </a:cubicBezTo>
                <a:cubicBezTo>
                  <a:pt x="3697" y="1802"/>
                  <a:pt x="4184" y="1770"/>
                  <a:pt x="4667" y="1743"/>
                </a:cubicBezTo>
                <a:cubicBezTo>
                  <a:pt x="5207" y="1713"/>
                  <a:pt x="5749" y="1697"/>
                  <a:pt x="6291" y="1697"/>
                </a:cubicBezTo>
                <a:cubicBezTo>
                  <a:pt x="6375" y="1697"/>
                  <a:pt x="6460" y="1697"/>
                  <a:pt x="6545" y="1698"/>
                </a:cubicBezTo>
                <a:cubicBezTo>
                  <a:pt x="6549" y="1698"/>
                  <a:pt x="6553" y="1698"/>
                  <a:pt x="6557" y="1698"/>
                </a:cubicBezTo>
                <a:cubicBezTo>
                  <a:pt x="7887" y="1698"/>
                  <a:pt x="8390" y="29"/>
                  <a:pt x="6774" y="15"/>
                </a:cubicBezTo>
                <a:cubicBezTo>
                  <a:pt x="6355" y="11"/>
                  <a:pt x="5892" y="1"/>
                  <a:pt x="5409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0" name="Google Shape;870;p36"/>
          <p:cNvSpPr/>
          <p:nvPr/>
        </p:nvSpPr>
        <p:spPr>
          <a:xfrm>
            <a:off x="8462192" y="3503416"/>
            <a:ext cx="136285" cy="149194"/>
          </a:xfrm>
          <a:custGeom>
            <a:avLst/>
            <a:gdLst/>
            <a:ahLst/>
            <a:cxnLst/>
            <a:rect l="l" t="t" r="r" b="b"/>
            <a:pathLst>
              <a:path w="7819" h="6966" extrusionOk="0">
                <a:moveTo>
                  <a:pt x="6999" y="0"/>
                </a:moveTo>
                <a:cubicBezTo>
                  <a:pt x="6293" y="0"/>
                  <a:pt x="5070" y="343"/>
                  <a:pt x="5100" y="815"/>
                </a:cubicBezTo>
                <a:cubicBezTo>
                  <a:pt x="5168" y="1879"/>
                  <a:pt x="5412" y="3825"/>
                  <a:pt x="4750" y="4729"/>
                </a:cubicBezTo>
                <a:cubicBezTo>
                  <a:pt x="4386" y="5224"/>
                  <a:pt x="3433" y="5392"/>
                  <a:pt x="2870" y="5580"/>
                </a:cubicBezTo>
                <a:cubicBezTo>
                  <a:pt x="2326" y="5762"/>
                  <a:pt x="1779" y="5931"/>
                  <a:pt x="1227" y="6088"/>
                </a:cubicBezTo>
                <a:cubicBezTo>
                  <a:pt x="1035" y="6142"/>
                  <a:pt x="1" y="6431"/>
                  <a:pt x="132" y="6778"/>
                </a:cubicBezTo>
                <a:cubicBezTo>
                  <a:pt x="186" y="6920"/>
                  <a:pt x="371" y="6966"/>
                  <a:pt x="588" y="6966"/>
                </a:cubicBezTo>
                <a:cubicBezTo>
                  <a:pt x="910" y="6966"/>
                  <a:pt x="1300" y="6864"/>
                  <a:pt x="1425" y="6829"/>
                </a:cubicBezTo>
                <a:cubicBezTo>
                  <a:pt x="2275" y="6588"/>
                  <a:pt x="3118" y="6324"/>
                  <a:pt x="3953" y="6038"/>
                </a:cubicBezTo>
                <a:cubicBezTo>
                  <a:pt x="4845" y="5731"/>
                  <a:pt x="6013" y="5420"/>
                  <a:pt x="6735" y="4775"/>
                </a:cubicBezTo>
                <a:cubicBezTo>
                  <a:pt x="7818" y="3805"/>
                  <a:pt x="7569" y="1484"/>
                  <a:pt x="7487" y="175"/>
                </a:cubicBezTo>
                <a:cubicBezTo>
                  <a:pt x="7479" y="54"/>
                  <a:pt x="7280" y="0"/>
                  <a:pt x="699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1" name="Google Shape;871;p36"/>
          <p:cNvSpPr/>
          <p:nvPr/>
        </p:nvSpPr>
        <p:spPr>
          <a:xfrm>
            <a:off x="8289356" y="3538198"/>
            <a:ext cx="160129" cy="130111"/>
          </a:xfrm>
          <a:custGeom>
            <a:avLst/>
            <a:gdLst/>
            <a:ahLst/>
            <a:cxnLst/>
            <a:rect l="l" t="t" r="r" b="b"/>
            <a:pathLst>
              <a:path w="9187" h="6075" extrusionOk="0">
                <a:moveTo>
                  <a:pt x="1985" y="1"/>
                </a:moveTo>
                <a:cubicBezTo>
                  <a:pt x="1325" y="1"/>
                  <a:pt x="573" y="374"/>
                  <a:pt x="553" y="978"/>
                </a:cubicBezTo>
                <a:lnTo>
                  <a:pt x="555" y="977"/>
                </a:lnTo>
                <a:lnTo>
                  <a:pt x="555" y="977"/>
                </a:lnTo>
                <a:cubicBezTo>
                  <a:pt x="511" y="2324"/>
                  <a:pt x="0" y="5789"/>
                  <a:pt x="1896" y="6044"/>
                </a:cubicBezTo>
                <a:cubicBezTo>
                  <a:pt x="2053" y="6065"/>
                  <a:pt x="2213" y="6074"/>
                  <a:pt x="2376" y="6074"/>
                </a:cubicBezTo>
                <a:cubicBezTo>
                  <a:pt x="3312" y="6074"/>
                  <a:pt x="4329" y="5764"/>
                  <a:pt x="5202" y="5577"/>
                </a:cubicBezTo>
                <a:cubicBezTo>
                  <a:pt x="6089" y="5386"/>
                  <a:pt x="6972" y="5179"/>
                  <a:pt x="7854" y="4958"/>
                </a:cubicBezTo>
                <a:cubicBezTo>
                  <a:pt x="9187" y="4621"/>
                  <a:pt x="8960" y="3247"/>
                  <a:pt x="7822" y="3247"/>
                </a:cubicBezTo>
                <a:cubicBezTo>
                  <a:pt x="7695" y="3247"/>
                  <a:pt x="7557" y="3264"/>
                  <a:pt x="7409" y="3302"/>
                </a:cubicBezTo>
                <a:cubicBezTo>
                  <a:pt x="6837" y="3446"/>
                  <a:pt x="6261" y="3585"/>
                  <a:pt x="5684" y="3716"/>
                </a:cubicBezTo>
                <a:cubicBezTo>
                  <a:pt x="4922" y="3890"/>
                  <a:pt x="3879" y="3908"/>
                  <a:pt x="3125" y="4181"/>
                </a:cubicBezTo>
                <a:lnTo>
                  <a:pt x="3125" y="4181"/>
                </a:lnTo>
                <a:cubicBezTo>
                  <a:pt x="3132" y="3766"/>
                  <a:pt x="2985" y="3237"/>
                  <a:pt x="2973" y="2839"/>
                </a:cubicBezTo>
                <a:cubicBezTo>
                  <a:pt x="2951" y="2161"/>
                  <a:pt x="2952" y="1480"/>
                  <a:pt x="2973" y="802"/>
                </a:cubicBezTo>
                <a:cubicBezTo>
                  <a:pt x="2991" y="243"/>
                  <a:pt x="2518" y="1"/>
                  <a:pt x="1985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2" name="Google Shape;872;p36"/>
          <p:cNvSpPr/>
          <p:nvPr/>
        </p:nvSpPr>
        <p:spPr>
          <a:xfrm>
            <a:off x="7760328" y="3346254"/>
            <a:ext cx="246390" cy="322055"/>
          </a:xfrm>
          <a:custGeom>
            <a:avLst/>
            <a:gdLst/>
            <a:ahLst/>
            <a:cxnLst/>
            <a:rect l="l" t="t" r="r" b="b"/>
            <a:pathLst>
              <a:path w="14136" h="15037" extrusionOk="0">
                <a:moveTo>
                  <a:pt x="9602" y="1644"/>
                </a:moveTo>
                <a:lnTo>
                  <a:pt x="9602" y="1644"/>
                </a:lnTo>
                <a:cubicBezTo>
                  <a:pt x="9817" y="2339"/>
                  <a:pt x="10226" y="3187"/>
                  <a:pt x="10330" y="3777"/>
                </a:cubicBezTo>
                <a:cubicBezTo>
                  <a:pt x="10822" y="6594"/>
                  <a:pt x="11042" y="9587"/>
                  <a:pt x="10860" y="12442"/>
                </a:cubicBezTo>
                <a:cubicBezTo>
                  <a:pt x="10854" y="12531"/>
                  <a:pt x="10836" y="12643"/>
                  <a:pt x="10812" y="12768"/>
                </a:cubicBezTo>
                <a:lnTo>
                  <a:pt x="10812" y="12768"/>
                </a:lnTo>
                <a:cubicBezTo>
                  <a:pt x="10102" y="11906"/>
                  <a:pt x="9043" y="11051"/>
                  <a:pt x="8454" y="10189"/>
                </a:cubicBezTo>
                <a:cubicBezTo>
                  <a:pt x="8375" y="10074"/>
                  <a:pt x="8209" y="10039"/>
                  <a:pt x="8031" y="10039"/>
                </a:cubicBezTo>
                <a:cubicBezTo>
                  <a:pt x="7830" y="10039"/>
                  <a:pt x="7614" y="10084"/>
                  <a:pt x="7494" y="10108"/>
                </a:cubicBezTo>
                <a:cubicBezTo>
                  <a:pt x="7112" y="10184"/>
                  <a:pt x="4690" y="10512"/>
                  <a:pt x="3094" y="10909"/>
                </a:cubicBezTo>
                <a:lnTo>
                  <a:pt x="3094" y="10909"/>
                </a:lnTo>
                <a:cubicBezTo>
                  <a:pt x="3064" y="10711"/>
                  <a:pt x="3044" y="10512"/>
                  <a:pt x="3032" y="10313"/>
                </a:cubicBezTo>
                <a:cubicBezTo>
                  <a:pt x="3111" y="9872"/>
                  <a:pt x="2996" y="9310"/>
                  <a:pt x="2993" y="8865"/>
                </a:cubicBezTo>
                <a:cubicBezTo>
                  <a:pt x="2989" y="7957"/>
                  <a:pt x="3018" y="7045"/>
                  <a:pt x="3060" y="6138"/>
                </a:cubicBezTo>
                <a:lnTo>
                  <a:pt x="3060" y="6138"/>
                </a:lnTo>
                <a:cubicBezTo>
                  <a:pt x="3550" y="5013"/>
                  <a:pt x="7088" y="5296"/>
                  <a:pt x="8030" y="4164"/>
                </a:cubicBezTo>
                <a:cubicBezTo>
                  <a:pt x="8425" y="3688"/>
                  <a:pt x="8665" y="3007"/>
                  <a:pt x="9010" y="2488"/>
                </a:cubicBezTo>
                <a:cubicBezTo>
                  <a:pt x="9194" y="2210"/>
                  <a:pt x="9443" y="1936"/>
                  <a:pt x="9602" y="1644"/>
                </a:cubicBezTo>
                <a:close/>
                <a:moveTo>
                  <a:pt x="10604" y="1"/>
                </a:moveTo>
                <a:cubicBezTo>
                  <a:pt x="8277" y="1"/>
                  <a:pt x="6728" y="2575"/>
                  <a:pt x="5749" y="4468"/>
                </a:cubicBezTo>
                <a:lnTo>
                  <a:pt x="5749" y="4468"/>
                </a:lnTo>
                <a:cubicBezTo>
                  <a:pt x="3837" y="4722"/>
                  <a:pt x="1192" y="5224"/>
                  <a:pt x="695" y="6624"/>
                </a:cubicBezTo>
                <a:cubicBezTo>
                  <a:pt x="693" y="6631"/>
                  <a:pt x="691" y="6638"/>
                  <a:pt x="691" y="6644"/>
                </a:cubicBezTo>
                <a:lnTo>
                  <a:pt x="691" y="6644"/>
                </a:lnTo>
                <a:cubicBezTo>
                  <a:pt x="682" y="6669"/>
                  <a:pt x="677" y="6696"/>
                  <a:pt x="676" y="6722"/>
                </a:cubicBezTo>
                <a:cubicBezTo>
                  <a:pt x="623" y="7810"/>
                  <a:pt x="1" y="11537"/>
                  <a:pt x="1075" y="12160"/>
                </a:cubicBezTo>
                <a:cubicBezTo>
                  <a:pt x="1181" y="12222"/>
                  <a:pt x="1310" y="12247"/>
                  <a:pt x="1453" y="12247"/>
                </a:cubicBezTo>
                <a:cubicBezTo>
                  <a:pt x="2009" y="12247"/>
                  <a:pt x="2775" y="11866"/>
                  <a:pt x="3169" y="11758"/>
                </a:cubicBezTo>
                <a:cubicBezTo>
                  <a:pt x="4176" y="11482"/>
                  <a:pt x="5204" y="11271"/>
                  <a:pt x="6230" y="11067"/>
                </a:cubicBezTo>
                <a:lnTo>
                  <a:pt x="6230" y="11067"/>
                </a:lnTo>
                <a:cubicBezTo>
                  <a:pt x="7241" y="12555"/>
                  <a:pt x="8923" y="15037"/>
                  <a:pt x="10854" y="15037"/>
                </a:cubicBezTo>
                <a:cubicBezTo>
                  <a:pt x="11275" y="15037"/>
                  <a:pt x="11707" y="14919"/>
                  <a:pt x="12147" y="14648"/>
                </a:cubicBezTo>
                <a:cubicBezTo>
                  <a:pt x="14136" y="13422"/>
                  <a:pt x="13304" y="9031"/>
                  <a:pt x="13170" y="7107"/>
                </a:cubicBezTo>
                <a:cubicBezTo>
                  <a:pt x="13048" y="5366"/>
                  <a:pt x="13274" y="177"/>
                  <a:pt x="10822" y="8"/>
                </a:cubicBezTo>
                <a:cubicBezTo>
                  <a:pt x="10749" y="3"/>
                  <a:pt x="10676" y="1"/>
                  <a:pt x="1060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3" name="Google Shape;873;p36"/>
          <p:cNvSpPr/>
          <p:nvPr/>
        </p:nvSpPr>
        <p:spPr>
          <a:xfrm>
            <a:off x="8002855" y="3368572"/>
            <a:ext cx="143937" cy="124179"/>
          </a:xfrm>
          <a:custGeom>
            <a:avLst/>
            <a:gdLst/>
            <a:ahLst/>
            <a:cxnLst/>
            <a:rect l="l" t="t" r="r" b="b"/>
            <a:pathLst>
              <a:path w="8258" h="5798" extrusionOk="0">
                <a:moveTo>
                  <a:pt x="7519" y="0"/>
                </a:moveTo>
                <a:cubicBezTo>
                  <a:pt x="7034" y="0"/>
                  <a:pt x="6387" y="220"/>
                  <a:pt x="6038" y="468"/>
                </a:cubicBezTo>
                <a:cubicBezTo>
                  <a:pt x="4001" y="1911"/>
                  <a:pt x="2174" y="3694"/>
                  <a:pt x="360" y="5401"/>
                </a:cubicBezTo>
                <a:cubicBezTo>
                  <a:pt x="0" y="5739"/>
                  <a:pt x="582" y="5798"/>
                  <a:pt x="854" y="5798"/>
                </a:cubicBezTo>
                <a:cubicBezTo>
                  <a:pt x="881" y="5798"/>
                  <a:pt x="905" y="5797"/>
                  <a:pt x="925" y="5796"/>
                </a:cubicBezTo>
                <a:cubicBezTo>
                  <a:pt x="1436" y="5767"/>
                  <a:pt x="2134" y="5588"/>
                  <a:pt x="2522" y="5225"/>
                </a:cubicBezTo>
                <a:lnTo>
                  <a:pt x="2521" y="5225"/>
                </a:lnTo>
                <a:cubicBezTo>
                  <a:pt x="4231" y="3616"/>
                  <a:pt x="5949" y="1901"/>
                  <a:pt x="7867" y="542"/>
                </a:cubicBezTo>
                <a:cubicBezTo>
                  <a:pt x="8257" y="265"/>
                  <a:pt x="8152" y="87"/>
                  <a:pt x="7725" y="16"/>
                </a:cubicBezTo>
                <a:cubicBezTo>
                  <a:pt x="7661" y="5"/>
                  <a:pt x="7592" y="0"/>
                  <a:pt x="7519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4" name="Google Shape;874;p36"/>
          <p:cNvSpPr/>
          <p:nvPr/>
        </p:nvSpPr>
        <p:spPr>
          <a:xfrm>
            <a:off x="8006718" y="3494186"/>
            <a:ext cx="168269" cy="40436"/>
          </a:xfrm>
          <a:custGeom>
            <a:avLst/>
            <a:gdLst/>
            <a:ahLst/>
            <a:cxnLst/>
            <a:rect l="l" t="t" r="r" b="b"/>
            <a:pathLst>
              <a:path w="9654" h="1888" extrusionOk="0">
                <a:moveTo>
                  <a:pt x="8624" y="0"/>
                </a:moveTo>
                <a:cubicBezTo>
                  <a:pt x="8471" y="0"/>
                  <a:pt x="8295" y="24"/>
                  <a:pt x="8098" y="78"/>
                </a:cubicBezTo>
                <a:cubicBezTo>
                  <a:pt x="6833" y="421"/>
                  <a:pt x="5489" y="527"/>
                  <a:pt x="4158" y="527"/>
                </a:cubicBezTo>
                <a:cubicBezTo>
                  <a:pt x="3603" y="527"/>
                  <a:pt x="3050" y="509"/>
                  <a:pt x="2507" y="481"/>
                </a:cubicBezTo>
                <a:cubicBezTo>
                  <a:pt x="2491" y="481"/>
                  <a:pt x="2475" y="480"/>
                  <a:pt x="2459" y="480"/>
                </a:cubicBezTo>
                <a:cubicBezTo>
                  <a:pt x="1536" y="480"/>
                  <a:pt x="0" y="1763"/>
                  <a:pt x="1582" y="1843"/>
                </a:cubicBezTo>
                <a:cubicBezTo>
                  <a:pt x="2135" y="1871"/>
                  <a:pt x="2695" y="1887"/>
                  <a:pt x="3258" y="1887"/>
                </a:cubicBezTo>
                <a:cubicBezTo>
                  <a:pt x="4998" y="1887"/>
                  <a:pt x="6760" y="1732"/>
                  <a:pt x="8421" y="1281"/>
                </a:cubicBezTo>
                <a:cubicBezTo>
                  <a:pt x="9653" y="947"/>
                  <a:pt x="9591" y="0"/>
                  <a:pt x="8624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5" name="Google Shape;875;p36"/>
          <p:cNvSpPr/>
          <p:nvPr/>
        </p:nvSpPr>
        <p:spPr>
          <a:xfrm>
            <a:off x="8017443" y="3551995"/>
            <a:ext cx="172662" cy="129683"/>
          </a:xfrm>
          <a:custGeom>
            <a:avLst/>
            <a:gdLst/>
            <a:ahLst/>
            <a:cxnLst/>
            <a:rect l="l" t="t" r="r" b="b"/>
            <a:pathLst>
              <a:path w="9906" h="6055" extrusionOk="0">
                <a:moveTo>
                  <a:pt x="2054" y="1"/>
                </a:moveTo>
                <a:cubicBezTo>
                  <a:pt x="1130" y="1"/>
                  <a:pt x="0" y="905"/>
                  <a:pt x="856" y="1600"/>
                </a:cubicBezTo>
                <a:cubicBezTo>
                  <a:pt x="2830" y="3199"/>
                  <a:pt x="4943" y="4992"/>
                  <a:pt x="7305" y="5977"/>
                </a:cubicBezTo>
                <a:cubicBezTo>
                  <a:pt x="7433" y="6030"/>
                  <a:pt x="7571" y="6054"/>
                  <a:pt x="7713" y="6054"/>
                </a:cubicBezTo>
                <a:cubicBezTo>
                  <a:pt x="8719" y="6054"/>
                  <a:pt x="9906" y="4855"/>
                  <a:pt x="8675" y="4341"/>
                </a:cubicBezTo>
                <a:cubicBezTo>
                  <a:pt x="6492" y="3429"/>
                  <a:pt x="4516" y="1681"/>
                  <a:pt x="2691" y="202"/>
                </a:cubicBezTo>
                <a:cubicBezTo>
                  <a:pt x="2518" y="62"/>
                  <a:pt x="2293" y="1"/>
                  <a:pt x="2054" y="1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6" name="Google Shape;876;p36"/>
          <p:cNvSpPr/>
          <p:nvPr/>
        </p:nvSpPr>
        <p:spPr>
          <a:xfrm>
            <a:off x="4015380" y="180411"/>
            <a:ext cx="4771373" cy="3599983"/>
          </a:xfrm>
          <a:custGeom>
            <a:avLst/>
            <a:gdLst/>
            <a:ahLst/>
            <a:cxnLst/>
            <a:rect l="l" t="t" r="r" b="b"/>
            <a:pathLst>
              <a:path w="285786" h="180313" extrusionOk="0">
                <a:moveTo>
                  <a:pt x="154305" y="2668"/>
                </a:moveTo>
                <a:cubicBezTo>
                  <a:pt x="160742" y="2668"/>
                  <a:pt x="167178" y="2691"/>
                  <a:pt x="173613" y="2734"/>
                </a:cubicBezTo>
                <a:cubicBezTo>
                  <a:pt x="204332" y="2938"/>
                  <a:pt x="235476" y="2838"/>
                  <a:pt x="266051" y="6210"/>
                </a:cubicBezTo>
                <a:cubicBezTo>
                  <a:pt x="269630" y="6605"/>
                  <a:pt x="273279" y="6995"/>
                  <a:pt x="276774" y="7894"/>
                </a:cubicBezTo>
                <a:cubicBezTo>
                  <a:pt x="278778" y="8407"/>
                  <a:pt x="279398" y="8424"/>
                  <a:pt x="279627" y="10041"/>
                </a:cubicBezTo>
                <a:cubicBezTo>
                  <a:pt x="280271" y="14588"/>
                  <a:pt x="280036" y="19417"/>
                  <a:pt x="280149" y="23996"/>
                </a:cubicBezTo>
                <a:cubicBezTo>
                  <a:pt x="280354" y="32373"/>
                  <a:pt x="280483" y="40752"/>
                  <a:pt x="280590" y="49130"/>
                </a:cubicBezTo>
                <a:cubicBezTo>
                  <a:pt x="280866" y="70511"/>
                  <a:pt x="280973" y="91894"/>
                  <a:pt x="280913" y="113278"/>
                </a:cubicBezTo>
                <a:cubicBezTo>
                  <a:pt x="280860" y="130024"/>
                  <a:pt x="280962" y="146846"/>
                  <a:pt x="279972" y="163571"/>
                </a:cubicBezTo>
                <a:cubicBezTo>
                  <a:pt x="279870" y="165292"/>
                  <a:pt x="280018" y="167450"/>
                  <a:pt x="279487" y="169109"/>
                </a:cubicBezTo>
                <a:cubicBezTo>
                  <a:pt x="279288" y="169734"/>
                  <a:pt x="278740" y="170190"/>
                  <a:pt x="278321" y="170462"/>
                </a:cubicBezTo>
                <a:cubicBezTo>
                  <a:pt x="276091" y="171901"/>
                  <a:pt x="272558" y="172647"/>
                  <a:pt x="269386" y="173275"/>
                </a:cubicBezTo>
                <a:cubicBezTo>
                  <a:pt x="256846" y="175753"/>
                  <a:pt x="243846" y="176303"/>
                  <a:pt x="231107" y="176838"/>
                </a:cubicBezTo>
                <a:cubicBezTo>
                  <a:pt x="216041" y="177470"/>
                  <a:pt x="200954" y="177722"/>
                  <a:pt x="185863" y="177722"/>
                </a:cubicBezTo>
                <a:cubicBezTo>
                  <a:pt x="163110" y="177722"/>
                  <a:pt x="140348" y="177149"/>
                  <a:pt x="117631" y="176438"/>
                </a:cubicBezTo>
                <a:cubicBezTo>
                  <a:pt x="86085" y="175451"/>
                  <a:pt x="54492" y="174209"/>
                  <a:pt x="23020" y="171776"/>
                </a:cubicBezTo>
                <a:cubicBezTo>
                  <a:pt x="19366" y="171492"/>
                  <a:pt x="15705" y="171218"/>
                  <a:pt x="12066" y="170772"/>
                </a:cubicBezTo>
                <a:cubicBezTo>
                  <a:pt x="11160" y="170661"/>
                  <a:pt x="10164" y="170618"/>
                  <a:pt x="9286" y="170358"/>
                </a:cubicBezTo>
                <a:cubicBezTo>
                  <a:pt x="9220" y="170338"/>
                  <a:pt x="9166" y="170322"/>
                  <a:pt x="9124" y="170309"/>
                </a:cubicBezTo>
                <a:lnTo>
                  <a:pt x="9124" y="170309"/>
                </a:lnTo>
                <a:cubicBezTo>
                  <a:pt x="9023" y="170173"/>
                  <a:pt x="8804" y="169846"/>
                  <a:pt x="8722" y="169541"/>
                </a:cubicBezTo>
                <a:cubicBezTo>
                  <a:pt x="5709" y="158145"/>
                  <a:pt x="5993" y="145628"/>
                  <a:pt x="5618" y="133925"/>
                </a:cubicBezTo>
                <a:cubicBezTo>
                  <a:pt x="4432" y="96917"/>
                  <a:pt x="4897" y="59876"/>
                  <a:pt x="4884" y="22856"/>
                </a:cubicBezTo>
                <a:cubicBezTo>
                  <a:pt x="4883" y="18997"/>
                  <a:pt x="4941" y="15125"/>
                  <a:pt x="4777" y="11269"/>
                </a:cubicBezTo>
                <a:lnTo>
                  <a:pt x="4777" y="11269"/>
                </a:lnTo>
                <a:cubicBezTo>
                  <a:pt x="4797" y="11242"/>
                  <a:pt x="4896" y="11124"/>
                  <a:pt x="5305" y="10918"/>
                </a:cubicBezTo>
                <a:cubicBezTo>
                  <a:pt x="5686" y="10725"/>
                  <a:pt x="6754" y="10353"/>
                  <a:pt x="7948" y="10030"/>
                </a:cubicBezTo>
                <a:cubicBezTo>
                  <a:pt x="11828" y="8986"/>
                  <a:pt x="15852" y="8454"/>
                  <a:pt x="19892" y="7939"/>
                </a:cubicBezTo>
                <a:cubicBezTo>
                  <a:pt x="33476" y="6204"/>
                  <a:pt x="47191" y="5421"/>
                  <a:pt x="60860" y="4747"/>
                </a:cubicBezTo>
                <a:cubicBezTo>
                  <a:pt x="91974" y="3215"/>
                  <a:pt x="123148" y="2668"/>
                  <a:pt x="154305" y="2668"/>
                </a:cubicBezTo>
                <a:close/>
                <a:moveTo>
                  <a:pt x="157175" y="0"/>
                </a:moveTo>
                <a:cubicBezTo>
                  <a:pt x="131420" y="0"/>
                  <a:pt x="105662" y="434"/>
                  <a:pt x="79933" y="1374"/>
                </a:cubicBezTo>
                <a:cubicBezTo>
                  <a:pt x="63970" y="1957"/>
                  <a:pt x="47994" y="2701"/>
                  <a:pt x="32083" y="4140"/>
                </a:cubicBezTo>
                <a:cubicBezTo>
                  <a:pt x="23052" y="4957"/>
                  <a:pt x="12886" y="5326"/>
                  <a:pt x="4332" y="8667"/>
                </a:cubicBezTo>
                <a:cubicBezTo>
                  <a:pt x="2703" y="9303"/>
                  <a:pt x="101" y="10343"/>
                  <a:pt x="5" y="12393"/>
                </a:cubicBezTo>
                <a:lnTo>
                  <a:pt x="5" y="12393"/>
                </a:lnTo>
                <a:cubicBezTo>
                  <a:pt x="2" y="12435"/>
                  <a:pt x="1" y="12478"/>
                  <a:pt x="3" y="12521"/>
                </a:cubicBezTo>
                <a:cubicBezTo>
                  <a:pt x="3" y="12521"/>
                  <a:pt x="3" y="12521"/>
                  <a:pt x="3" y="12521"/>
                </a:cubicBezTo>
                <a:lnTo>
                  <a:pt x="3" y="12521"/>
                </a:lnTo>
                <a:cubicBezTo>
                  <a:pt x="3" y="12537"/>
                  <a:pt x="3" y="12553"/>
                  <a:pt x="5" y="12569"/>
                </a:cubicBezTo>
                <a:lnTo>
                  <a:pt x="5" y="12569"/>
                </a:lnTo>
                <a:cubicBezTo>
                  <a:pt x="518" y="24602"/>
                  <a:pt x="88" y="36724"/>
                  <a:pt x="63" y="48762"/>
                </a:cubicBezTo>
                <a:cubicBezTo>
                  <a:pt x="19" y="69560"/>
                  <a:pt x="19" y="90360"/>
                  <a:pt x="316" y="111156"/>
                </a:cubicBezTo>
                <a:cubicBezTo>
                  <a:pt x="557" y="128097"/>
                  <a:pt x="586" y="145220"/>
                  <a:pt x="2389" y="162085"/>
                </a:cubicBezTo>
                <a:cubicBezTo>
                  <a:pt x="2667" y="164686"/>
                  <a:pt x="2564" y="170177"/>
                  <a:pt x="4710" y="172176"/>
                </a:cubicBezTo>
                <a:cubicBezTo>
                  <a:pt x="5945" y="173328"/>
                  <a:pt x="8573" y="173251"/>
                  <a:pt x="10127" y="173426"/>
                </a:cubicBezTo>
                <a:cubicBezTo>
                  <a:pt x="37538" y="176504"/>
                  <a:pt x="65359" y="177198"/>
                  <a:pt x="92899" y="178276"/>
                </a:cubicBezTo>
                <a:cubicBezTo>
                  <a:pt x="122751" y="179444"/>
                  <a:pt x="152652" y="180312"/>
                  <a:pt x="182540" y="180312"/>
                </a:cubicBezTo>
                <a:cubicBezTo>
                  <a:pt x="192487" y="180312"/>
                  <a:pt x="202432" y="180216"/>
                  <a:pt x="212374" y="180003"/>
                </a:cubicBezTo>
                <a:cubicBezTo>
                  <a:pt x="227746" y="179673"/>
                  <a:pt x="243196" y="179171"/>
                  <a:pt x="258478" y="177376"/>
                </a:cubicBezTo>
                <a:cubicBezTo>
                  <a:pt x="263583" y="176778"/>
                  <a:pt x="268727" y="176053"/>
                  <a:pt x="273707" y="174742"/>
                </a:cubicBezTo>
                <a:cubicBezTo>
                  <a:pt x="276749" y="173942"/>
                  <a:pt x="280408" y="172940"/>
                  <a:pt x="282763" y="170709"/>
                </a:cubicBezTo>
                <a:cubicBezTo>
                  <a:pt x="285180" y="168418"/>
                  <a:pt x="284666" y="164478"/>
                  <a:pt x="284824" y="161419"/>
                </a:cubicBezTo>
                <a:cubicBezTo>
                  <a:pt x="285215" y="153864"/>
                  <a:pt x="285346" y="146294"/>
                  <a:pt x="285460" y="138730"/>
                </a:cubicBezTo>
                <a:cubicBezTo>
                  <a:pt x="285786" y="117381"/>
                  <a:pt x="285753" y="96024"/>
                  <a:pt x="285617" y="74671"/>
                </a:cubicBezTo>
                <a:cubicBezTo>
                  <a:pt x="285501" y="56103"/>
                  <a:pt x="285350" y="37527"/>
                  <a:pt x="284823" y="18967"/>
                </a:cubicBezTo>
                <a:cubicBezTo>
                  <a:pt x="284749" y="16369"/>
                  <a:pt x="284672" y="13771"/>
                  <a:pt x="284544" y="11177"/>
                </a:cubicBezTo>
                <a:cubicBezTo>
                  <a:pt x="284496" y="10194"/>
                  <a:pt x="284698" y="8561"/>
                  <a:pt x="284253" y="7651"/>
                </a:cubicBezTo>
                <a:cubicBezTo>
                  <a:pt x="283409" y="5926"/>
                  <a:pt x="280467" y="5516"/>
                  <a:pt x="278833" y="5148"/>
                </a:cubicBezTo>
                <a:cubicBezTo>
                  <a:pt x="268996" y="2929"/>
                  <a:pt x="258547" y="2632"/>
                  <a:pt x="248518" y="2055"/>
                </a:cubicBezTo>
                <a:cubicBezTo>
                  <a:pt x="231906" y="1098"/>
                  <a:pt x="215264" y="652"/>
                  <a:pt x="198629" y="364"/>
                </a:cubicBezTo>
                <a:cubicBezTo>
                  <a:pt x="184815" y="125"/>
                  <a:pt x="170996" y="0"/>
                  <a:pt x="157175" y="0"/>
                </a:cubicBezTo>
                <a:close/>
              </a:path>
            </a:pathLst>
          </a:cu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7" name="Google Shape;877;p36"/>
          <p:cNvSpPr txBox="1">
            <a:spLocks noGrp="1"/>
          </p:cNvSpPr>
          <p:nvPr>
            <p:ph type="subTitle" idx="4294967295"/>
          </p:nvPr>
        </p:nvSpPr>
        <p:spPr>
          <a:xfrm>
            <a:off x="1141448" y="1480602"/>
            <a:ext cx="2468100" cy="4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8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CBD大麻糖</a:t>
            </a:r>
            <a:r>
              <a:rPr 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係毒藥</a:t>
            </a:r>
            <a:r>
              <a:rPr lang="zh-TW" sz="2100" dirty="0">
                <a:solidFill>
                  <a:srgbClr val="E0E0E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💀</a:t>
            </a:r>
            <a:endParaRPr sz="2100" dirty="0">
              <a:solidFill>
                <a:srgbClr val="E0E0E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1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媒體-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1155" y="447756"/>
            <a:ext cx="4648326" cy="2614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 txBox="1">
            <a:spLocks noGrp="1"/>
          </p:cNvSpPr>
          <p:nvPr>
            <p:ph type="body" idx="1"/>
          </p:nvPr>
        </p:nvSpPr>
        <p:spPr>
          <a:xfrm>
            <a:off x="1109687" y="648649"/>
            <a:ext cx="66006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87350">
              <a:lnSpc>
                <a:spcPct val="150000"/>
              </a:lnSpc>
              <a:buClr>
                <a:schemeClr val="dk1"/>
              </a:buClr>
              <a:buSzPts val="2500"/>
              <a:buFont typeface="LiHei Pro"/>
              <a:buAutoNum type="arabicPeriod"/>
            </a:pP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ZCOOL QingKe HuangYou"/>
              </a:rPr>
              <a:t>常被吸食毒品種類</a:t>
            </a:r>
            <a:r>
              <a:rPr lang="zh-TW" altLang="zh-HK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</a:rPr>
              <a:t>及</a:t>
            </a: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ZCOOL QingKe HuangYou"/>
              </a:rPr>
              <a:t>現時吸食毒品原因</a:t>
            </a:r>
          </a:p>
          <a:p>
            <a:pPr indent="-387350">
              <a:lnSpc>
                <a:spcPct val="150000"/>
              </a:lnSpc>
              <a:buClr>
                <a:schemeClr val="dk1"/>
              </a:buClr>
              <a:buSzPts val="2500"/>
              <a:buFont typeface="LiHei Pro"/>
              <a:buAutoNum type="arabicPeriod"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毒品特徵大比拼</a:t>
            </a:r>
            <a:endParaRPr lang="en-US" altLang="zh-TW"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</a:endParaRPr>
          </a:p>
          <a:p>
            <a:pPr indent="-387350">
              <a:lnSpc>
                <a:spcPct val="150000"/>
              </a:lnSpc>
              <a:buClr>
                <a:schemeClr val="dk1"/>
              </a:buClr>
              <a:buSzPts val="2500"/>
              <a:buFont typeface="LiHei Pro"/>
              <a:buAutoNum type="arabicPeriod"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相應毒品吸食後果</a:t>
            </a:r>
            <a:endParaRPr lang="en-US" altLang="zh-TW"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indent="-387350">
              <a:lnSpc>
                <a:spcPct val="150000"/>
              </a:lnSpc>
              <a:buClr>
                <a:schemeClr val="dk1"/>
              </a:buClr>
              <a:buSzPts val="2500"/>
              <a:buFont typeface="LiHei Pro"/>
              <a:buAutoNum type="arabicPeriod"/>
            </a:pPr>
            <a:r>
              <a:rPr lang="zh-TW" altLang="zh-HK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ZCOOL XiaoWei"/>
              </a:rPr>
              <a:t>大麻</a:t>
            </a:r>
            <a:r>
              <a:rPr lang="en-US" alt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ZCOOL XiaoWei"/>
              </a:rPr>
              <a:t> - </a:t>
            </a:r>
            <a:r>
              <a:rPr lang="en-US" alt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THC</a:t>
            </a:r>
            <a:r>
              <a:rPr lang="zh-TW" altLang="zh-HK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</a:rPr>
              <a:t>及</a:t>
            </a:r>
            <a:r>
              <a:rPr lang="en-US" alt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CBD </a:t>
            </a:r>
          </a:p>
          <a:p>
            <a:pPr indent="-387350">
              <a:lnSpc>
                <a:spcPct val="150000"/>
              </a:lnSpc>
              <a:buClr>
                <a:schemeClr val="dk1"/>
              </a:buClr>
              <a:buSzPts val="2500"/>
              <a:buFont typeface="LiHei Pro"/>
              <a:buAutoNum type="arabicPeriod"/>
            </a:pP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依托咪酯</a:t>
            </a:r>
            <a:endParaRPr lang="en-US" altLang="zh-TW"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indent="-387350">
              <a:lnSpc>
                <a:spcPct val="150000"/>
              </a:lnSpc>
              <a:buClr>
                <a:schemeClr val="dk1"/>
              </a:buClr>
              <a:buSzPts val="2500"/>
              <a:buFont typeface="LiHei Pro"/>
              <a:buAutoNum type="arabicPeriod"/>
            </a:pP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咳藥水</a:t>
            </a:r>
            <a:endParaRPr lang="en-US" altLang="zh-TW"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iHei Pro"/>
              <a:buAutoNum type="arabicPeriod"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情境題</a:t>
            </a: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iHei Pro"/>
              <a:buAutoNum type="arabicPeriod"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毒品誘惑應對三式</a:t>
            </a: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594" name="Google Shape;594;p23"/>
          <p:cNvSpPr txBox="1">
            <a:spLocks noGrp="1"/>
          </p:cNvSpPr>
          <p:nvPr>
            <p:ph type="ctrTitle"/>
          </p:nvPr>
        </p:nvSpPr>
        <p:spPr>
          <a:xfrm>
            <a:off x="1109687" y="16539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流程</a:t>
            </a: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02E0C996-7B2C-A451-A462-3985EFD4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189" y="3149599"/>
            <a:ext cx="1657754" cy="188513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E409A04-EC11-4B8B-A481-E0173C245E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232" t="40357"/>
          <a:stretch/>
        </p:blipFill>
        <p:spPr>
          <a:xfrm>
            <a:off x="5732311" y="3548593"/>
            <a:ext cx="1169074" cy="1486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37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37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4" name="Google Shape;884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0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3"/>
          <p:cNvSpPr txBox="1"/>
          <p:nvPr/>
        </p:nvSpPr>
        <p:spPr>
          <a:xfrm>
            <a:off x="909725" y="957100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混合液體注入煙油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彈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98" name="Google Shape;798;p33"/>
          <p:cNvSpPr txBox="1"/>
          <p:nvPr/>
        </p:nvSpPr>
        <p:spPr>
          <a:xfrm>
            <a:off x="1498233" y="1865377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使用電子煙吸食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99" name="Google Shape;799;p33"/>
          <p:cNvSpPr txBox="1"/>
          <p:nvPr/>
        </p:nvSpPr>
        <p:spPr>
          <a:xfrm>
            <a:off x="539388" y="4102366"/>
            <a:ext cx="713025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依托咪酯</a:t>
            </a:r>
            <a:r>
              <a:rPr 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(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太空油毒品</a:t>
            </a:r>
            <a:r>
              <a:rPr 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)</a:t>
            </a:r>
            <a:endParaRPr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grpSp>
        <p:nvGrpSpPr>
          <p:cNvPr id="802" name="Google Shape;802;p33"/>
          <p:cNvGrpSpPr/>
          <p:nvPr/>
        </p:nvGrpSpPr>
        <p:grpSpPr>
          <a:xfrm>
            <a:off x="243819" y="879400"/>
            <a:ext cx="3665874" cy="708005"/>
            <a:chOff x="1753629" y="1586647"/>
            <a:chExt cx="3516426" cy="629506"/>
          </a:xfrm>
        </p:grpSpPr>
        <p:sp>
          <p:nvSpPr>
            <p:cNvPr id="803" name="Google Shape;803;p33"/>
            <p:cNvSpPr/>
            <p:nvPr/>
          </p:nvSpPr>
          <p:spPr>
            <a:xfrm>
              <a:off x="1801813" y="1704323"/>
              <a:ext cx="480300" cy="4641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04" name="Google Shape;804;p33"/>
            <p:cNvGrpSpPr/>
            <p:nvPr/>
          </p:nvGrpSpPr>
          <p:grpSpPr>
            <a:xfrm>
              <a:off x="1753629" y="1586647"/>
              <a:ext cx="3516426" cy="629506"/>
              <a:chOff x="34100" y="1847333"/>
              <a:chExt cx="11663104" cy="2009275"/>
            </a:xfrm>
          </p:grpSpPr>
          <p:sp>
            <p:nvSpPr>
              <p:cNvPr id="805" name="Google Shape;805;p33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06" name="Google Shape;806;p33"/>
              <p:cNvSpPr/>
              <p:nvPr/>
            </p:nvSpPr>
            <p:spPr>
              <a:xfrm>
                <a:off x="1964906" y="1847333"/>
                <a:ext cx="9732298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07" name="Google Shape;807;p33"/>
          <p:cNvGrpSpPr/>
          <p:nvPr/>
        </p:nvGrpSpPr>
        <p:grpSpPr>
          <a:xfrm>
            <a:off x="843880" y="1788359"/>
            <a:ext cx="3073581" cy="708005"/>
            <a:chOff x="1753629" y="1586647"/>
            <a:chExt cx="2720394" cy="629506"/>
          </a:xfrm>
        </p:grpSpPr>
        <p:sp>
          <p:nvSpPr>
            <p:cNvPr id="808" name="Google Shape;808;p33"/>
            <p:cNvSpPr/>
            <p:nvPr/>
          </p:nvSpPr>
          <p:spPr>
            <a:xfrm>
              <a:off x="1801813" y="1704323"/>
              <a:ext cx="480300" cy="46410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809" name="Google Shape;809;p33"/>
            <p:cNvGrpSpPr/>
            <p:nvPr/>
          </p:nvGrpSpPr>
          <p:grpSpPr>
            <a:xfrm>
              <a:off x="1753629" y="1586647"/>
              <a:ext cx="2720394" cy="629506"/>
              <a:chOff x="34100" y="1847333"/>
              <a:chExt cx="9022867" cy="2009275"/>
            </a:xfrm>
          </p:grpSpPr>
          <p:sp>
            <p:nvSpPr>
              <p:cNvPr id="810" name="Google Shape;810;p33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811" name="Google Shape;811;p33"/>
              <p:cNvSpPr/>
              <p:nvPr/>
            </p:nvSpPr>
            <p:spPr>
              <a:xfrm>
                <a:off x="1964914" y="1847333"/>
                <a:ext cx="7092052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22" name="Google Shape;822;p33"/>
          <p:cNvGrpSpPr/>
          <p:nvPr/>
        </p:nvGrpSpPr>
        <p:grpSpPr>
          <a:xfrm>
            <a:off x="4335780" y="533403"/>
            <a:ext cx="4289384" cy="2807324"/>
            <a:chOff x="1146625" y="2025923"/>
            <a:chExt cx="1901098" cy="2324526"/>
          </a:xfrm>
        </p:grpSpPr>
        <p:sp>
          <p:nvSpPr>
            <p:cNvPr id="823" name="Google Shape;823;p33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990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25" name="Google Shape;825;p33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168368" y="-24831"/>
            <a:ext cx="886147" cy="3481282"/>
          </a:xfrm>
          <a:prstGeom prst="rect">
            <a:avLst/>
          </a:prstGeom>
        </p:spPr>
      </p:pic>
      <p:grpSp>
        <p:nvGrpSpPr>
          <p:cNvPr id="36" name="群組 35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8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" name="圖片 3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272949" y="1906605"/>
            <a:ext cx="673364" cy="1504551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17107" y="2039713"/>
            <a:ext cx="1054991" cy="131328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C8D4AA2-4801-7C08-3A96-EA940FB169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167" y="2550903"/>
            <a:ext cx="1409097" cy="150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9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4"/>
          <p:cNvSpPr txBox="1"/>
          <p:nvPr/>
        </p:nvSpPr>
        <p:spPr>
          <a:xfrm>
            <a:off x="397400" y="1301045"/>
            <a:ext cx="52521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altLang="en-US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血壓降低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altLang="en-US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肌肉抽搐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altLang="en-US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產生幻覺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altLang="en-US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停止呼吸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831" name="Google Shape;831;p34"/>
          <p:cNvSpPr txBox="1"/>
          <p:nvPr/>
        </p:nvSpPr>
        <p:spPr>
          <a:xfrm>
            <a:off x="3615150" y="228600"/>
            <a:ext cx="227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吸食後果</a:t>
            </a:r>
            <a:endParaRPr sz="34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833" name="Google Shape;833;p34"/>
          <p:cNvSpPr/>
          <p:nvPr/>
        </p:nvSpPr>
        <p:spPr>
          <a:xfrm>
            <a:off x="3023450" y="222975"/>
            <a:ext cx="3099692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4" name="Google Shape;834;p34"/>
          <p:cNvSpPr/>
          <p:nvPr/>
        </p:nvSpPr>
        <p:spPr>
          <a:xfrm>
            <a:off x="2551589" y="1301046"/>
            <a:ext cx="1773379" cy="2141448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6" name="Google Shape;836;p34"/>
          <p:cNvSpPr/>
          <p:nvPr/>
        </p:nvSpPr>
        <p:spPr>
          <a:xfrm>
            <a:off x="4333575" y="1068950"/>
            <a:ext cx="3530719" cy="2506100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7" name="Google Shape;837;p34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sp>
        <p:nvSpPr>
          <p:cNvPr id="11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3406" y="1301045"/>
            <a:ext cx="2642450" cy="214144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8277" y="1499381"/>
            <a:ext cx="1484876" cy="175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2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>
            <a:spLocks noGrp="1"/>
          </p:cNvSpPr>
          <p:nvPr>
            <p:ph type="subTitle" idx="4294967295"/>
          </p:nvPr>
        </p:nvSpPr>
        <p:spPr>
          <a:xfrm>
            <a:off x="543029" y="1154535"/>
            <a:ext cx="2450055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22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咪仔日記 </a:t>
            </a:r>
            <a:r>
              <a:rPr lang="en-US" altLang="zh-TW" sz="22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–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22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太空油毒品</a:t>
            </a:r>
            <a:endParaRPr sz="22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48" name="Google Shape;1148;p56"/>
          <p:cNvGrpSpPr/>
          <p:nvPr/>
        </p:nvGrpSpPr>
        <p:grpSpPr>
          <a:xfrm>
            <a:off x="3042529" y="233179"/>
            <a:ext cx="4879714" cy="3705217"/>
            <a:chOff x="238100" y="603575"/>
            <a:chExt cx="7144650" cy="4507825"/>
          </a:xfrm>
        </p:grpSpPr>
        <p:sp>
          <p:nvSpPr>
            <p:cNvPr id="1149" name="Google Shape;1149;p56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7" name="Google Shape;1157;p56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8" name="Google Shape;1158;p56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4" name="Google Shape;1164;p56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5" name="Google Shape;1165;p56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66" name="Google Shape;1166;p56"/>
          <p:cNvSpPr/>
          <p:nvPr/>
        </p:nvSpPr>
        <p:spPr>
          <a:xfrm>
            <a:off x="592474" y="1158032"/>
            <a:ext cx="2351166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7" name="Google Shape;1167;p56"/>
          <p:cNvSpPr/>
          <p:nvPr/>
        </p:nvSpPr>
        <p:spPr>
          <a:xfrm>
            <a:off x="592474" y="2002211"/>
            <a:ext cx="2351166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0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咪仔第七集(30 SEC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2509" y="436207"/>
            <a:ext cx="4741785" cy="26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4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>
            <a:spLocks noGrp="1"/>
          </p:cNvSpPr>
          <p:nvPr>
            <p:ph type="subTitle" idx="4294967295"/>
          </p:nvPr>
        </p:nvSpPr>
        <p:spPr>
          <a:xfrm>
            <a:off x="543029" y="1526722"/>
            <a:ext cx="2450055" cy="5590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22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太空油毒品</a:t>
            </a:r>
            <a:r>
              <a:rPr lang="zh-TW" altLang="en-US" sz="2200" b="1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特輯</a:t>
            </a:r>
            <a:endParaRPr sz="22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48" name="Google Shape;1148;p56"/>
          <p:cNvGrpSpPr/>
          <p:nvPr/>
        </p:nvGrpSpPr>
        <p:grpSpPr>
          <a:xfrm>
            <a:off x="3042529" y="233179"/>
            <a:ext cx="4879714" cy="3705217"/>
            <a:chOff x="238100" y="603575"/>
            <a:chExt cx="7144650" cy="4507825"/>
          </a:xfrm>
        </p:grpSpPr>
        <p:sp>
          <p:nvSpPr>
            <p:cNvPr id="1149" name="Google Shape;1149;p56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7" name="Google Shape;1157;p56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8" name="Google Shape;1158;p56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4" name="Google Shape;1164;p56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5" name="Google Shape;1165;p56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66" name="Google Shape;1166;p56"/>
          <p:cNvSpPr/>
          <p:nvPr/>
        </p:nvSpPr>
        <p:spPr>
          <a:xfrm>
            <a:off x="592474" y="1496432"/>
            <a:ext cx="2351166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7" name="Google Shape;1167;p56"/>
          <p:cNvSpPr/>
          <p:nvPr/>
        </p:nvSpPr>
        <p:spPr>
          <a:xfrm>
            <a:off x="592474" y="2002211"/>
            <a:ext cx="2351166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0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太空油 Interview Trailer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1972" y="473080"/>
            <a:ext cx="4809467" cy="25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3"/>
          <p:cNvSpPr txBox="1"/>
          <p:nvPr/>
        </p:nvSpPr>
        <p:spPr>
          <a:xfrm>
            <a:off x="917225" y="2260016"/>
            <a:ext cx="6329892" cy="210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/>
              <a:t>一種電子</a:t>
            </a:r>
            <a:r>
              <a:rPr lang="zh-TW" altLang="en-US" sz="2000" dirty="0" smtClean="0"/>
              <a:t>裝置</a:t>
            </a:r>
            <a:endParaRPr lang="en-US" altLang="zh-TW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把</a:t>
            </a:r>
            <a:r>
              <a:rPr lang="zh-TW" altLang="en-US" sz="2000" dirty="0"/>
              <a:t>混合</a:t>
            </a:r>
            <a:r>
              <a:rPr lang="zh-TW" altLang="en-US" sz="2000" dirty="0" smtClean="0"/>
              <a:t>化學物質的</a:t>
            </a:r>
            <a:r>
              <a:rPr lang="zh-TW" altLang="en-US" sz="2000" dirty="0"/>
              <a:t>電子煙油加熱成氣</a:t>
            </a:r>
            <a:r>
              <a:rPr lang="zh-TW" altLang="en-US" sz="2000" dirty="0" smtClean="0"/>
              <a:t>霧吸入</a:t>
            </a:r>
            <a:endParaRPr lang="en-US" altLang="zh-TW" sz="2000" dirty="0" smtClean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 smtClean="0"/>
              <a:t>部分包含</a:t>
            </a:r>
            <a:r>
              <a:rPr lang="zh-TW" altLang="en-US" sz="2000" dirty="0" smtClean="0"/>
              <a:t>尼古丁（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第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1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部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毒藥）</a:t>
            </a:r>
            <a:endParaRPr lang="zh-TW" altLang="en-US" sz="20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HK" altLang="en-US" sz="2000" dirty="0"/>
              <a:t>可</a:t>
            </a:r>
            <a:r>
              <a:rPr lang="zh-HK" altLang="en-US" sz="2000" dirty="0" smtClean="0"/>
              <a:t>釋出</a:t>
            </a:r>
            <a:r>
              <a:rPr lang="zh-TW" altLang="en-US" sz="2000" dirty="0" smtClean="0"/>
              <a:t>比傳統香煙更</a:t>
            </a:r>
            <a:r>
              <a:rPr lang="zh-TW" altLang="en-US" sz="2000" dirty="0"/>
              <a:t>高份量</a:t>
            </a:r>
            <a:r>
              <a:rPr lang="zh-TW" altLang="en-US" sz="2000" dirty="0" smtClean="0"/>
              <a:t>的致</a:t>
            </a:r>
            <a:r>
              <a:rPr lang="zh-HK" altLang="en-US" sz="2000" dirty="0" smtClean="0"/>
              <a:t>致癌物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sz="20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799" name="Google Shape;799;p33"/>
          <p:cNvSpPr txBox="1"/>
          <p:nvPr/>
        </p:nvSpPr>
        <p:spPr>
          <a:xfrm>
            <a:off x="479065" y="4109455"/>
            <a:ext cx="4323671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電子煙</a:t>
            </a:r>
            <a:endParaRPr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825" name="Google Shape;825;p33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8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AC8D4AA2-4801-7C08-3A96-EA940FB16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967" y="466302"/>
            <a:ext cx="2314201" cy="247565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32014" r="53362"/>
          <a:stretch/>
        </p:blipFill>
        <p:spPr>
          <a:xfrm rot="16200000">
            <a:off x="2842386" y="-452155"/>
            <a:ext cx="2050991" cy="345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4"/>
          <p:cNvSpPr txBox="1"/>
          <p:nvPr/>
        </p:nvSpPr>
        <p:spPr>
          <a:xfrm>
            <a:off x="582322" y="1624476"/>
            <a:ext cx="5252100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altLang="en-US" sz="2400" dirty="0"/>
              <a:t>令⼈上癮、使⾎管收窄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altLang="en-US" sz="2400" dirty="0"/>
              <a:t>致癌物，刺激呼吸道、令指甲和牙齒變黃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altLang="en-US" sz="2400" dirty="0"/>
              <a:t>降低⾎液帶氧能⼒、令⼈缺氧、加速</a:t>
            </a:r>
            <a:r>
              <a:rPr lang="zh-TW" altLang="en-US" sz="2400" dirty="0" smtClean="0"/>
              <a:t>衰老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831" name="Google Shape;831;p34"/>
          <p:cNvSpPr txBox="1"/>
          <p:nvPr/>
        </p:nvSpPr>
        <p:spPr>
          <a:xfrm>
            <a:off x="3615150" y="228600"/>
            <a:ext cx="227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吸</a:t>
            </a:r>
            <a:r>
              <a:rPr lang="zh-TW" altLang="en-US" sz="3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煙</a:t>
            </a:r>
            <a:r>
              <a:rPr lang="zh-TW" sz="3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後果</a:t>
            </a:r>
            <a:endParaRPr sz="3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833" name="Google Shape;833;p34"/>
          <p:cNvSpPr/>
          <p:nvPr/>
        </p:nvSpPr>
        <p:spPr>
          <a:xfrm>
            <a:off x="3023450" y="222975"/>
            <a:ext cx="3099692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37" name="Google Shape;837;p34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sp>
        <p:nvSpPr>
          <p:cNvPr id="11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6147" r="11700" b="43012"/>
          <a:stretch/>
        </p:blipFill>
        <p:spPr>
          <a:xfrm>
            <a:off x="5834422" y="1410056"/>
            <a:ext cx="2484085" cy="228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3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40"/>
          <p:cNvSpPr txBox="1"/>
          <p:nvPr/>
        </p:nvSpPr>
        <p:spPr>
          <a:xfrm>
            <a:off x="4030398" y="300836"/>
            <a:ext cx="2435100" cy="7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zh-TW" altLang="zh-HK" sz="4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咳藥水</a:t>
            </a:r>
            <a:endParaRPr sz="43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cxnSp>
        <p:nvCxnSpPr>
          <p:cNvPr id="962" name="Google Shape;962;p40"/>
          <p:cNvCxnSpPr>
            <a:endCxn id="963" idx="1"/>
          </p:cNvCxnSpPr>
          <p:nvPr/>
        </p:nvCxnSpPr>
        <p:spPr>
          <a:xfrm rot="10800000" flipH="1">
            <a:off x="4139748" y="1685563"/>
            <a:ext cx="1108200" cy="7584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3" name="Google Shape;963;p40"/>
          <p:cNvSpPr txBox="1"/>
          <p:nvPr/>
        </p:nvSpPr>
        <p:spPr>
          <a:xfrm>
            <a:off x="5247948" y="1077613"/>
            <a:ext cx="30963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市面上出售的</a:t>
            </a:r>
            <a:r>
              <a:rPr lang="zh-TW" sz="3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咳藥水</a:t>
            </a:r>
            <a:r>
              <a:rPr lang="zh-TW" sz="1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含</a:t>
            </a:r>
            <a:r>
              <a:rPr 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可待因</a:t>
            </a:r>
            <a:endParaRPr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964" name="Google Shape;964;p40"/>
          <p:cNvSpPr txBox="1"/>
          <p:nvPr/>
        </p:nvSpPr>
        <p:spPr>
          <a:xfrm>
            <a:off x="6550625" y="2782525"/>
            <a:ext cx="2805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第1部</a:t>
            </a:r>
            <a:r>
              <a:rPr 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毒藥</a:t>
            </a:r>
            <a:endParaRPr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965" name="Google Shape;965;p40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sp>
        <p:nvSpPr>
          <p:cNvPr id="966" name="Google Shape;966;p40"/>
          <p:cNvSpPr txBox="1"/>
          <p:nvPr/>
        </p:nvSpPr>
        <p:spPr>
          <a:xfrm>
            <a:off x="4582364" y="31903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危險藥物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67" name="Google Shape;967;p40"/>
          <p:cNvCxnSpPr/>
          <p:nvPr/>
        </p:nvCxnSpPr>
        <p:spPr>
          <a:xfrm>
            <a:off x="7530225" y="1665150"/>
            <a:ext cx="573479" cy="1217198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8" name="Google Shape;968;p40"/>
          <p:cNvCxnSpPr/>
          <p:nvPr/>
        </p:nvCxnSpPr>
        <p:spPr>
          <a:xfrm flipH="1">
            <a:off x="5662106" y="2140525"/>
            <a:ext cx="351219" cy="1199023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1" y="184693"/>
            <a:ext cx="2760726" cy="4167133"/>
          </a:xfrm>
          <a:prstGeom prst="rect">
            <a:avLst/>
          </a:prstGeom>
        </p:spPr>
      </p:pic>
      <p:sp>
        <p:nvSpPr>
          <p:cNvPr id="12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22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41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aphicFrame>
        <p:nvGraphicFramePr>
          <p:cNvPr id="974" name="Google Shape;974;p41"/>
          <p:cNvGraphicFramePr/>
          <p:nvPr>
            <p:extLst>
              <p:ext uri="{D42A27DB-BD31-4B8C-83A1-F6EECF244321}">
                <p14:modId xmlns:p14="http://schemas.microsoft.com/office/powerpoint/2010/main" val="1899288097"/>
              </p:ext>
            </p:extLst>
          </p:nvPr>
        </p:nvGraphicFramePr>
        <p:xfrm>
          <a:off x="409196" y="978440"/>
          <a:ext cx="8238190" cy="1768874"/>
        </p:xfrm>
        <a:graphic>
          <a:graphicData uri="http://schemas.openxmlformats.org/drawingml/2006/table">
            <a:tbl>
              <a:tblPr>
                <a:noFill/>
                <a:tableStyleId>{2AF45A96-AA7B-44AB-AE6D-78A3B41F4DD6}</a:tableStyleId>
              </a:tblPr>
              <a:tblGrid>
                <a:gridCol w="2852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5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2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可</a:t>
                      </a:r>
                      <a:r>
                        <a:rPr lang="zh-TW" sz="24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待</a:t>
                      </a:r>
                      <a:r>
                        <a:rPr lang="zh-TW" sz="24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因</a:t>
                      </a:r>
                      <a:r>
                        <a:rPr lang="en-US" altLang="zh-TW" sz="24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=</a:t>
                      </a:r>
                      <a:r>
                        <a:rPr lang="zh-TW" altLang="zh-HK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第1部毒藥</a:t>
                      </a:r>
                      <a:endParaRPr sz="24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LiHei Pro"/>
                        <a:sym typeface="LiHei P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2400" dirty="0" smtClean="0"/>
                        <a:t>必須在藥房及註冊藥劑師監督下出售</a:t>
                      </a:r>
                      <a:endParaRPr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LiHei Pro"/>
                        <a:sym typeface="LiHei Pro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25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altLang="en-US" sz="1900" dirty="0" smtClean="0">
                          <a:solidFill>
                            <a:srgbClr val="22222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  <a:sym typeface="Times New Roman"/>
                        </a:rPr>
                        <a:t>少於</a:t>
                      </a:r>
                      <a:r>
                        <a:rPr lang="zh-TW" sz="1900" dirty="0" smtClean="0">
                          <a:solidFill>
                            <a:srgbClr val="22222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zh-TW" sz="1900" dirty="0">
                          <a:solidFill>
                            <a:srgbClr val="22222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  <a:sym typeface="Times New Roman"/>
                        </a:rPr>
                        <a:t>0.2%</a:t>
                      </a:r>
                      <a:endParaRPr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700" b="0" i="0" u="none" strike="noStrike" cap="non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Arial"/>
                        </a:rPr>
                        <a:t>藥房</a:t>
                      </a:r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需要登記</a:t>
                      </a:r>
                      <a:r>
                        <a:rPr lang="zh-TW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購買者的詳細信息</a:t>
                      </a:r>
                      <a:endParaRPr sz="17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LiHei Pro"/>
                        <a:sym typeface="LiHei P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16747119"/>
                  </a:ext>
                </a:extLst>
              </a:tr>
              <a:tr h="5192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sz="1900" dirty="0" smtClean="0">
                          <a:solidFill>
                            <a:srgbClr val="22222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  <a:sym typeface="Times New Roman"/>
                        </a:rPr>
                        <a:t>超過</a:t>
                      </a:r>
                      <a:r>
                        <a:rPr lang="zh-TW" sz="1900" dirty="0" smtClean="0">
                          <a:solidFill>
                            <a:srgbClr val="22222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zh-TW" sz="1900" dirty="0">
                          <a:solidFill>
                            <a:srgbClr val="22222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  <a:sym typeface="Times New Roman"/>
                        </a:rPr>
                        <a:t>0.2%</a:t>
                      </a:r>
                      <a:r>
                        <a:rPr lang="en-US" altLang="zh-TW" sz="1900" dirty="0">
                          <a:solidFill>
                            <a:srgbClr val="222222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  <a:sym typeface="Times New Roman"/>
                        </a:rPr>
                        <a:t> </a:t>
                      </a:r>
                      <a:endParaRPr sz="1900" dirty="0">
                        <a:solidFill>
                          <a:srgbClr val="222222"/>
                        </a:solidFill>
                        <a:highlight>
                          <a:srgbClr val="FFFFE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購買者必須出示醫生</a:t>
                      </a:r>
                      <a:r>
                        <a:rPr lang="zh-TW" altLang="en-US" sz="1700" dirty="0" smtClean="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處方及</a:t>
                      </a:r>
                      <a:endParaRPr lang="zh-TW" altLang="en-US" sz="19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LiHei Pro"/>
                        <a:sym typeface="LiHei Pro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700" b="0" i="0" u="none" strike="noStrike" cap="none" dirty="0" smtClean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Arial"/>
                        </a:rPr>
                        <a:t>藥房</a:t>
                      </a:r>
                      <a:r>
                        <a:rPr lang="zh-TW" altLang="en-US" sz="17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LiHei Pro"/>
                          <a:sym typeface="LiHei Pro"/>
                        </a:rPr>
                        <a:t>需要登記購買者的詳細信息</a:t>
                      </a:r>
                      <a:endParaRPr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LiHei Pro"/>
                        <a:sym typeface="LiHei P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803941850"/>
                  </a:ext>
                </a:extLst>
              </a:tr>
            </a:tbl>
          </a:graphicData>
        </a:graphic>
      </p:graphicFrame>
      <p:graphicFrame>
        <p:nvGraphicFramePr>
          <p:cNvPr id="975" name="Google Shape;975;p41"/>
          <p:cNvGraphicFramePr/>
          <p:nvPr>
            <p:extLst>
              <p:ext uri="{D42A27DB-BD31-4B8C-83A1-F6EECF244321}">
                <p14:modId xmlns:p14="http://schemas.microsoft.com/office/powerpoint/2010/main" val="2980106141"/>
              </p:ext>
            </p:extLst>
          </p:nvPr>
        </p:nvGraphicFramePr>
        <p:xfrm>
          <a:off x="1916740" y="2996726"/>
          <a:ext cx="5374963" cy="1158210"/>
        </p:xfrm>
        <a:graphic>
          <a:graphicData uri="http://schemas.openxmlformats.org/drawingml/2006/table">
            <a:tbl>
              <a:tblPr>
                <a:noFill/>
                <a:tableStyleId>{2AF45A96-AA7B-44AB-AE6D-78A3B41F4DD6}</a:tableStyleId>
              </a:tblPr>
              <a:tblGrid>
                <a:gridCol w="5374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5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altLang="en-US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當每</a:t>
                      </a:r>
                      <a:r>
                        <a:rPr lang="en-US" altLang="zh-TW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r>
                        <a:rPr lang="zh-TW" altLang="en-US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毫克咳藥水內含超過</a:t>
                      </a:r>
                      <a:r>
                        <a:rPr lang="zh-TW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zh-TW" sz="3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</a:t>
                      </a:r>
                      <a:r>
                        <a:rPr lang="zh-TW" sz="3200" b="1" dirty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r>
                        <a:rPr lang="zh-TW" sz="3200" b="1" dirty="0" smtClean="0">
                          <a:ln>
                            <a:solidFill>
                              <a:schemeClr val="accent1"/>
                            </a:solidFill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%</a:t>
                      </a:r>
                      <a:r>
                        <a:rPr lang="zh-TW" altLang="en-US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可待因，即屬</a:t>
                      </a:r>
                      <a:r>
                        <a:rPr lang="zh-TW" sz="3200" b="1" i="0" u="none" strike="noStrike" cap="none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LiHei Pro"/>
                        </a:rPr>
                        <a:t>危險</a:t>
                      </a:r>
                      <a:r>
                        <a:rPr lang="zh-TW" sz="3200" b="1" i="0" u="none" strike="noStrike" cap="none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LiHei Pro"/>
                        </a:rPr>
                        <a:t>藥物</a:t>
                      </a:r>
                      <a:endParaRPr sz="3200" b="1" i="0" u="none" strike="noStrike" cap="none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LiHei P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" name="群組 10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3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B7D948A1-E90E-F9A2-1156-2B35D44E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4" y="3297002"/>
            <a:ext cx="1571757" cy="171586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9196" y="424811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/>
              <a:t>根據</a:t>
            </a:r>
            <a:r>
              <a:rPr lang="en-US" altLang="zh-TW" sz="2400" dirty="0"/>
              <a:t>《</a:t>
            </a:r>
            <a:r>
              <a:rPr lang="zh-TW" altLang="en-US" sz="2400" dirty="0"/>
              <a:t>藥劑業及毒藥條例</a:t>
            </a:r>
            <a:r>
              <a:rPr lang="en-US" altLang="zh-TW" sz="2400" dirty="0"/>
              <a:t>》</a:t>
            </a:r>
            <a:endParaRPr lang="zh-HK" altLang="en-US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44"/>
          <p:cNvSpPr txBox="1"/>
          <p:nvPr/>
        </p:nvSpPr>
        <p:spPr>
          <a:xfrm>
            <a:off x="2349407" y="1348050"/>
            <a:ext cx="4163218" cy="2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成癮 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腦部受損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抑制呼吸 </a:t>
            </a: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iHei Pro"/>
              <a:buChar char="●"/>
            </a:pPr>
            <a:r>
              <a:rPr lang="zh-TW" sz="21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致命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1023" name="Google Shape;1023;p44"/>
          <p:cNvSpPr txBox="1"/>
          <p:nvPr/>
        </p:nvSpPr>
        <p:spPr>
          <a:xfrm>
            <a:off x="3615150" y="228600"/>
            <a:ext cx="227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濫用後果</a:t>
            </a:r>
            <a:endParaRPr sz="34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1024" name="Google Shape;1024;p44"/>
          <p:cNvSpPr/>
          <p:nvPr/>
        </p:nvSpPr>
        <p:spPr>
          <a:xfrm>
            <a:off x="3023450" y="222975"/>
            <a:ext cx="3099692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5" name="Google Shape;1025;p44"/>
          <p:cNvSpPr/>
          <p:nvPr/>
        </p:nvSpPr>
        <p:spPr>
          <a:xfrm>
            <a:off x="4761766" y="1538452"/>
            <a:ext cx="2880501" cy="2227801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6" name="Google Shape;1026;p44"/>
          <p:cNvSpPr txBox="1"/>
          <p:nvPr/>
        </p:nvSpPr>
        <p:spPr>
          <a:xfrm>
            <a:off x="7055400" y="0"/>
            <a:ext cx="2088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4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172" y="1652947"/>
            <a:ext cx="2663687" cy="2016258"/>
          </a:xfrm>
          <a:prstGeom prst="rect">
            <a:avLst/>
          </a:prstGeom>
        </p:spPr>
      </p:pic>
      <p:sp>
        <p:nvSpPr>
          <p:cNvPr id="9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F29AB486-C0C2-A734-E8B5-3174A0D1C3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32" y="2668694"/>
            <a:ext cx="1542788" cy="22535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4"/>
          <p:cNvSpPr txBox="1">
            <a:spLocks noGrp="1"/>
          </p:cNvSpPr>
          <p:nvPr>
            <p:ph type="ctrTitle"/>
          </p:nvPr>
        </p:nvSpPr>
        <p:spPr>
          <a:xfrm>
            <a:off x="1036700" y="524475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endParaRPr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0" name="Google Shape;600;p24"/>
          <p:cNvSpPr txBox="1">
            <a:spLocks noGrp="1"/>
          </p:cNvSpPr>
          <p:nvPr>
            <p:ph type="body" idx="1"/>
          </p:nvPr>
        </p:nvSpPr>
        <p:spPr>
          <a:xfrm>
            <a:off x="617630" y="1257375"/>
            <a:ext cx="7054621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fontAlgn="base">
              <a:lnSpc>
                <a:spcPct val="100000"/>
              </a:lnSpc>
              <a:buSzPts val="2400"/>
            </a:pPr>
            <a:r>
              <a:rPr lang="zh-HK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Permanent Marker"/>
              </a:rPr>
              <a:t>辨別各種毒品，洞悉各種毒品的吸毒方法和</a:t>
            </a:r>
            <a:r>
              <a:rPr lang="zh-TW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Permanent Marker"/>
              </a:rPr>
              <a:t>它</a:t>
            </a:r>
            <a:r>
              <a:rPr lang="zh-HK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Permanent Marker"/>
              </a:rPr>
              <a:t>們的副作用</a:t>
            </a:r>
            <a:endParaRPr lang="en-US" altLang="zh-HK"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Permanent Marker"/>
            </a:endParaRPr>
          </a:p>
          <a:p>
            <a:pPr marL="342900" indent="-342900" fontAlgn="base">
              <a:lnSpc>
                <a:spcPct val="100000"/>
              </a:lnSpc>
              <a:buSzPts val="2400"/>
            </a:pPr>
            <a:r>
              <a:rPr lang="zh-HK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Permanent Marker"/>
              </a:rPr>
              <a:t>明白毒品對身心健康的影響，並了解如何透過外貌特徵以辨識毒品吸食者</a:t>
            </a:r>
            <a:endParaRPr lang="en-US" altLang="zh-HK"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Permanent Marker"/>
            </a:endParaRPr>
          </a:p>
          <a:p>
            <a:pPr marL="342900" indent="-342900" fontAlgn="base">
              <a:lnSpc>
                <a:spcPct val="100000"/>
              </a:lnSpc>
              <a:buSzPts val="2400"/>
            </a:pPr>
            <a:r>
              <a:rPr lang="zh-HK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Permanent Marker"/>
              </a:rPr>
              <a:t>培育面對毒品誘惑時應持守的態度，加強自我保護意識</a:t>
            </a:r>
            <a:endParaRPr lang="en-US" altLang="zh-HK"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Permanent Marker"/>
            </a:endParaRPr>
          </a:p>
          <a:p>
            <a:pPr marL="342900" indent="-342900" fontAlgn="base">
              <a:lnSpc>
                <a:spcPct val="100000"/>
              </a:lnSpc>
              <a:buSzPts val="2400"/>
            </a:pPr>
            <a:r>
              <a:rPr lang="zh-HK" altLang="en-US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Permanent Marker"/>
              </a:rPr>
              <a:t>提供禁毒有關的求助資訊及熱線，給予適切援助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7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Comfortaa"/>
            </a:endParaRPr>
          </a:p>
        </p:txBody>
      </p:sp>
      <p:sp>
        <p:nvSpPr>
          <p:cNvPr id="1082" name="Google Shape;1082;p51"/>
          <p:cNvSpPr txBox="1"/>
          <p:nvPr/>
        </p:nvSpPr>
        <p:spPr>
          <a:xfrm>
            <a:off x="1330500" y="538825"/>
            <a:ext cx="6330600" cy="923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根據《危險藥物條例》</a:t>
            </a:r>
            <a:endParaRPr sz="4800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</p:txBody>
      </p:sp>
      <p:sp>
        <p:nvSpPr>
          <p:cNvPr id="1083" name="Google Shape;1083;p51"/>
          <p:cNvSpPr txBox="1"/>
          <p:nvPr/>
        </p:nvSpPr>
        <p:spPr>
          <a:xfrm>
            <a:off x="1552800" y="1789525"/>
            <a:ext cx="6038400" cy="3009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5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最高刑罰</a:t>
            </a:r>
            <a:endParaRPr sz="2600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26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販運危險藥物：</a:t>
            </a:r>
            <a:r>
              <a:rPr lang="zh-TW" sz="2600" b="1" dirty="0">
                <a:solidFill>
                  <a:srgbClr val="E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終身監禁</a:t>
            </a:r>
            <a:r>
              <a:rPr lang="zh-TW" sz="26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及罰款500萬元</a:t>
            </a:r>
            <a:endParaRPr sz="2600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dirty="0"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  </a:t>
            </a:r>
            <a:endParaRPr sz="2600" dirty="0"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非法管有或服用危險藥物：</a:t>
            </a:r>
            <a:r>
              <a:rPr lang="zh-TW" sz="2600" b="1" dirty="0">
                <a:solidFill>
                  <a:srgbClr val="E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監禁7年</a:t>
            </a:r>
            <a:r>
              <a:rPr lang="zh-TW" sz="26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及罰款100萬元</a:t>
            </a:r>
            <a:endParaRPr sz="2600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1416193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Comfortaa"/>
            </a:endParaRPr>
          </a:p>
        </p:txBody>
      </p:sp>
      <p:sp>
        <p:nvSpPr>
          <p:cNvPr id="1035" name="Google Shape;1035;p45"/>
          <p:cNvSpPr txBox="1"/>
          <p:nvPr/>
        </p:nvSpPr>
        <p:spPr>
          <a:xfrm>
            <a:off x="787500" y="538825"/>
            <a:ext cx="7569000" cy="9234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根據《藥劑業及毒藥條例》</a:t>
            </a:r>
            <a:endParaRPr sz="4800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</p:txBody>
      </p:sp>
      <p:sp>
        <p:nvSpPr>
          <p:cNvPr id="1036" name="Google Shape;1036;p45"/>
          <p:cNvSpPr txBox="1"/>
          <p:nvPr/>
        </p:nvSpPr>
        <p:spPr>
          <a:xfrm>
            <a:off x="1552800" y="1789525"/>
            <a:ext cx="6038400" cy="22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5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最高刑罰</a:t>
            </a:r>
            <a:endParaRPr sz="26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禁止非法管有第1部毒藥：</a:t>
            </a:r>
            <a:r>
              <a:rPr lang="zh-TW" sz="2600" b="1">
                <a:solidFill>
                  <a:srgbClr val="E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監禁2年</a:t>
            </a:r>
            <a:r>
              <a:rPr lang="zh-TW" sz="260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及罰款10萬元。</a:t>
            </a:r>
            <a:endParaRPr sz="26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4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Comfortaa"/>
            </a:endParaRPr>
          </a:p>
        </p:txBody>
      </p:sp>
      <p:sp>
        <p:nvSpPr>
          <p:cNvPr id="1035" name="Google Shape;1035;p45"/>
          <p:cNvSpPr txBox="1"/>
          <p:nvPr/>
        </p:nvSpPr>
        <p:spPr>
          <a:xfrm>
            <a:off x="573855" y="461913"/>
            <a:ext cx="7569000" cy="92329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zh-TW" sz="2400" dirty="0" smtClean="0">
                <a:solidFill>
                  <a:schemeClr val="l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BiauKai"/>
                <a:sym typeface="BiauKai"/>
              </a:rPr>
              <a:t>根據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《2021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年吸煙 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(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公眾衞生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)(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修訂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)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條例</a:t>
            </a:r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》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及</a:t>
            </a:r>
            <a:endParaRPr lang="en-US" altLang="zh-TW" sz="24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Comfortaa"/>
            </a:endParaRPr>
          </a:p>
          <a:p>
            <a:pPr lvl="0"/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《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2023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年進出口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(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修訂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)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條例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》 </a:t>
            </a:r>
            <a:endParaRPr sz="2400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</p:txBody>
      </p:sp>
      <p:sp>
        <p:nvSpPr>
          <p:cNvPr id="1036" name="Google Shape;1036;p45"/>
          <p:cNvSpPr txBox="1"/>
          <p:nvPr/>
        </p:nvSpPr>
        <p:spPr>
          <a:xfrm>
            <a:off x="525566" y="1490422"/>
            <a:ext cx="8092867" cy="29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57200">
              <a:spcBef>
                <a:spcPts val="1600"/>
              </a:spcBef>
              <a:buClr>
                <a:schemeClr val="bg1"/>
              </a:buClr>
              <a:buSzPct val="33000"/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任何人不得在法定禁煙區內吸用或攜帶已啟動的另類吸煙產品。</a:t>
            </a:r>
            <a:r>
              <a:rPr lang="zh-TW" altLang="en-US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（定額罰款港幣</a:t>
            </a:r>
            <a:r>
              <a:rPr lang="en-US" altLang="zh-TW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1,500 </a:t>
            </a:r>
            <a:r>
              <a:rPr lang="zh-TW" altLang="en-US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元，或循簡易程序定罪後判處罰款港幣</a:t>
            </a:r>
            <a:r>
              <a:rPr lang="en-US" altLang="zh-TW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5,000</a:t>
            </a:r>
            <a:r>
              <a:rPr lang="zh-TW" altLang="en-US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元</a:t>
            </a:r>
            <a:r>
              <a:rPr lang="zh-TW" altLang="en-US" sz="2000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。） </a:t>
            </a:r>
            <a:endParaRPr lang="en-US" altLang="zh-TW" sz="2000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BiauKai"/>
            </a:endParaRPr>
          </a:p>
          <a:p>
            <a:pPr marL="457200" lvl="0" indent="-457200">
              <a:lnSpc>
                <a:spcPct val="115000"/>
              </a:lnSpc>
              <a:buClr>
                <a:schemeClr val="bg1"/>
              </a:buClr>
              <a:buSzPct val="33000"/>
              <a:buFont typeface="Arial" panose="020B0604020202020204" pitchFamily="34" charset="0"/>
              <a:buChar char="•"/>
            </a:pPr>
            <a:endParaRPr dirty="0" smtClean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iauKai"/>
              <a:sym typeface="BiauKai"/>
            </a:endParaRPr>
          </a:p>
          <a:p>
            <a:pPr marL="457200" indent="-457200">
              <a:spcBef>
                <a:spcPts val="1600"/>
              </a:spcBef>
              <a:buClr>
                <a:schemeClr val="bg1"/>
              </a:buClr>
              <a:buSzPct val="33000"/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任何人不得進口、推廣、製造、售賣或為商業目的而管有另類吸煙產品，包括電子煙、加熱煙產品及草本煙。</a:t>
            </a:r>
            <a:r>
              <a:rPr lang="zh-TW" altLang="en-US" sz="2000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（經</a:t>
            </a:r>
            <a:r>
              <a:rPr lang="zh-TW" altLang="en-US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循簡易程序定罪</a:t>
            </a:r>
            <a:r>
              <a:rPr lang="zh-TW" altLang="en-US" sz="2000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，</a:t>
            </a:r>
            <a:r>
              <a:rPr lang="zh-TW" altLang="en-US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最高刑罰</a:t>
            </a:r>
            <a:r>
              <a:rPr lang="zh-TW" altLang="en-US" sz="2000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可</a:t>
            </a:r>
            <a:r>
              <a:rPr lang="zh-TW" altLang="en-US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判處罰款港幣</a:t>
            </a:r>
            <a:r>
              <a:rPr lang="en-US" altLang="zh-TW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50</a:t>
            </a:r>
            <a:r>
              <a:rPr lang="zh-TW" altLang="en-US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萬元及監禁兩年，或循公訴程序定罪可處罰款港幣</a:t>
            </a:r>
            <a:r>
              <a:rPr lang="en-US" altLang="zh-TW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200</a:t>
            </a:r>
            <a:r>
              <a:rPr lang="zh-TW" altLang="en-US" sz="2000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萬元及監禁七年</a:t>
            </a:r>
            <a:r>
              <a:rPr lang="zh-TW" altLang="en-US" sz="2000" dirty="0" smtClean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BiauKai"/>
              </a:rPr>
              <a:t>。）  </a:t>
            </a:r>
            <a:endParaRPr sz="2000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400850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8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情境題</a:t>
            </a:r>
            <a:endParaRPr sz="9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0" name="Google Shape;1060;p48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請用5分鐘與同組同學討論，並分享討論內容</a:t>
            </a:r>
            <a:endParaRPr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9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E83C98E4-F3EF-2F5A-03AE-2C4747729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08" y="3004913"/>
            <a:ext cx="1653834" cy="202102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49"/>
          <p:cNvSpPr txBox="1"/>
          <p:nvPr/>
        </p:nvSpPr>
        <p:spPr>
          <a:xfrm>
            <a:off x="844418" y="750608"/>
            <a:ext cx="7612200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b="1" u="sng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情境</a:t>
            </a:r>
            <a:r>
              <a:rPr lang="en-US" altLang="zh-TW" sz="3200" b="1" u="sng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1</a:t>
            </a:r>
            <a:endParaRPr lang="en-US" altLang="zh-TW" sz="3200" b="1" u="sng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lvl="0" algn="just">
              <a:lnSpc>
                <a:spcPct val="115000"/>
              </a:lnSpc>
            </a:pP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朋友向你說有一個</a:t>
            </a:r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輕鬆賺取</a:t>
            </a: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零用錢的方法，將裝有大麻的袋給特定的人，一次可以有$</a:t>
            </a:r>
            <a:r>
              <a:rPr lang="en-US" alt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8</a:t>
            </a: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00，可以買到好多零食、遊戲機。 </a:t>
            </a:r>
            <a:endParaRPr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你會如何回應？為什麼？</a:t>
            </a:r>
            <a:endParaRPr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1068" name="Google Shape;1068;p49"/>
          <p:cNvSpPr txBox="1"/>
          <p:nvPr/>
        </p:nvSpPr>
        <p:spPr>
          <a:xfrm>
            <a:off x="7055400" y="0"/>
            <a:ext cx="2088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4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rcRect t="18239" b="17146"/>
          <a:stretch/>
        </p:blipFill>
        <p:spPr>
          <a:xfrm>
            <a:off x="3714232" y="150223"/>
            <a:ext cx="1844014" cy="108421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75" y="3698766"/>
            <a:ext cx="1546708" cy="1490803"/>
          </a:xfrm>
          <a:prstGeom prst="rect">
            <a:avLst/>
          </a:prstGeom>
        </p:spPr>
      </p:pic>
      <p:sp>
        <p:nvSpPr>
          <p:cNvPr id="7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50"/>
          <p:cNvSpPr txBox="1"/>
          <p:nvPr/>
        </p:nvSpPr>
        <p:spPr>
          <a:xfrm>
            <a:off x="1093363" y="1065823"/>
            <a:ext cx="7245000" cy="3412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       </a:t>
            </a:r>
            <a:r>
              <a:rPr lang="zh-TW" altLang="en-US" sz="3200" b="1" u="sng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情境</a:t>
            </a:r>
            <a:r>
              <a:rPr lang="en-US" altLang="zh-TW" sz="3200" b="1" u="sng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2</a:t>
            </a:r>
            <a:endParaRPr lang="en-US" altLang="zh-TW" sz="3200" b="1" u="sng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lvl="0">
              <a:lnSpc>
                <a:spcPct val="115000"/>
              </a:lnSpc>
            </a:pP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如果你在朋友家中發現了</a:t>
            </a:r>
            <a:r>
              <a:rPr lang="zh-TW" altLang="zh-HK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一</a:t>
            </a: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包零食並留意到食物包裝上</a:t>
            </a:r>
            <a:r>
              <a:rPr lang="zh-TW" altLang="en-US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有疑似大麻</a:t>
            </a: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的標誌，朋友們邀請你一同嘗試。</a:t>
            </a:r>
            <a:endParaRPr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你會如何應對？為什麼？</a:t>
            </a:r>
            <a:endParaRPr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pic>
        <p:nvPicPr>
          <p:cNvPr id="1074" name="Google Shape;107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537" y="63998"/>
            <a:ext cx="1662863" cy="1618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50"/>
          <p:cNvSpPr txBox="1"/>
          <p:nvPr/>
        </p:nvSpPr>
        <p:spPr>
          <a:xfrm>
            <a:off x="7055400" y="0"/>
            <a:ext cx="2088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4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sp>
        <p:nvSpPr>
          <p:cNvPr id="7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FF24DC70-D00C-4703-7067-02704CFE6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58" y="179130"/>
            <a:ext cx="1791209" cy="28210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美工圖案, 圖解, 圖畫, 動畫卡通 的圖片&#10;&#10;自動產生的描述">
            <a:extLst>
              <a:ext uri="{FF2B5EF4-FFF2-40B4-BE49-F238E27FC236}">
                <a16:creationId xmlns:a16="http://schemas.microsoft.com/office/drawing/2014/main" id="{2E060738-E90C-9C61-C1E8-A088DC49B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260">
            <a:off x="173795" y="324175"/>
            <a:ext cx="1988278" cy="2266937"/>
          </a:xfrm>
          <a:prstGeom prst="rect">
            <a:avLst/>
          </a:prstGeom>
        </p:spPr>
      </p:pic>
      <p:sp>
        <p:nvSpPr>
          <p:cNvPr id="1073" name="Google Shape;1073;p50"/>
          <p:cNvSpPr txBox="1"/>
          <p:nvPr/>
        </p:nvSpPr>
        <p:spPr>
          <a:xfrm>
            <a:off x="1899000" y="783874"/>
            <a:ext cx="5855203" cy="332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zh-TW" altLang="en-US" sz="32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       </a:t>
            </a:r>
            <a:r>
              <a:rPr lang="zh-TW" altLang="en-US" sz="3200" b="1" u="sng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情境</a:t>
            </a:r>
            <a:r>
              <a:rPr lang="en-US" altLang="zh-TW" sz="3200" b="1" u="sng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3</a:t>
            </a:r>
            <a:endParaRPr lang="en-US" altLang="zh-TW" sz="3200" b="1" u="sng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lvl="0">
              <a:lnSpc>
                <a:spcPct val="115000"/>
              </a:lnSpc>
            </a:pP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如果</a:t>
            </a:r>
            <a:r>
              <a:rPr lang="zh-TW" sz="3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你</a:t>
            </a:r>
            <a:r>
              <a:rPr lang="zh-TW" altLang="en-US" sz="3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見到</a:t>
            </a:r>
            <a:r>
              <a:rPr lang="zh-TW" sz="3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朋友</a:t>
            </a:r>
            <a:r>
              <a:rPr lang="zh-TW" altLang="en-US" sz="3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吸食電子煙</a:t>
            </a:r>
            <a:r>
              <a:rPr lang="en-US" altLang="zh-TW" sz="3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,</a:t>
            </a:r>
            <a:r>
              <a:rPr lang="zh-TW" altLang="en-US" sz="3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你懷疑是太空油毒品</a:t>
            </a:r>
            <a:r>
              <a:rPr lang="zh-TW" sz="3200" dirty="0" smtClean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，</a:t>
            </a: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朋友們邀請你一同嘗試。</a:t>
            </a:r>
            <a:endParaRPr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32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你會如何應對？為什麼？</a:t>
            </a:r>
            <a:endParaRPr sz="32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1076" name="Google Shape;1076;p50"/>
          <p:cNvSpPr txBox="1"/>
          <p:nvPr/>
        </p:nvSpPr>
        <p:spPr>
          <a:xfrm>
            <a:off x="7055400" y="0"/>
            <a:ext cx="2088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4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sp>
        <p:nvSpPr>
          <p:cNvPr id="7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68902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52"/>
          <p:cNvSpPr txBox="1"/>
          <p:nvPr/>
        </p:nvSpPr>
        <p:spPr>
          <a:xfrm>
            <a:off x="1478884" y="646226"/>
            <a:ext cx="6125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應對三</a:t>
            </a:r>
            <a:r>
              <a:rPr lang="zh-TW" altLang="en-US" sz="9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招</a:t>
            </a:r>
            <a:endParaRPr sz="90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1099" name="Google Shape;1099;p52"/>
          <p:cNvSpPr txBox="1"/>
          <p:nvPr/>
        </p:nvSpPr>
        <p:spPr>
          <a:xfrm>
            <a:off x="7055400" y="0"/>
            <a:ext cx="2088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4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sp>
        <p:nvSpPr>
          <p:cNvPr id="6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1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7BA37679-6C0D-C471-F008-F72A29E37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785" y="2216126"/>
            <a:ext cx="2892341" cy="279399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53"/>
          <p:cNvSpPr txBox="1"/>
          <p:nvPr/>
        </p:nvSpPr>
        <p:spPr>
          <a:xfrm>
            <a:off x="1150676" y="234327"/>
            <a:ext cx="6207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8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第一</a:t>
            </a:r>
            <a:r>
              <a:rPr lang="zh-TW" altLang="en-US" sz="38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招</a:t>
            </a:r>
            <a:r>
              <a:rPr lang="zh-TW" sz="38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：「 霸氣拒絕」 </a:t>
            </a:r>
            <a:endParaRPr sz="33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1105" name="Google Shape;1105;p53"/>
          <p:cNvSpPr txBox="1"/>
          <p:nvPr/>
        </p:nvSpPr>
        <p:spPr>
          <a:xfrm>
            <a:off x="3765069" y="1191201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- 我無興趣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06" name="Google Shape;1106;p53"/>
          <p:cNvSpPr txBox="1"/>
          <p:nvPr/>
        </p:nvSpPr>
        <p:spPr>
          <a:xfrm>
            <a:off x="3765070" y="1750102"/>
            <a:ext cx="3809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- 唔洗啦，多謝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07" name="Google Shape;1107;p53"/>
          <p:cNvSpPr txBox="1"/>
          <p:nvPr/>
        </p:nvSpPr>
        <p:spPr>
          <a:xfrm>
            <a:off x="3765070" y="2396153"/>
            <a:ext cx="4957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- 我唔鍾意 / 我唔會去(做)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09" name="Google Shape;1109;p53"/>
          <p:cNvSpPr/>
          <p:nvPr/>
        </p:nvSpPr>
        <p:spPr>
          <a:xfrm>
            <a:off x="1150677" y="910602"/>
            <a:ext cx="4941978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0" name="Google Shape;1110;p53"/>
          <p:cNvSpPr/>
          <p:nvPr/>
        </p:nvSpPr>
        <p:spPr>
          <a:xfrm>
            <a:off x="1150683" y="1003827"/>
            <a:ext cx="4941978" cy="69948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1" name="Google Shape;1111;p53"/>
          <p:cNvSpPr/>
          <p:nvPr/>
        </p:nvSpPr>
        <p:spPr>
          <a:xfrm>
            <a:off x="1081660" y="1137958"/>
            <a:ext cx="2550911" cy="69948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2" name="Google Shape;1112;p53"/>
          <p:cNvSpPr/>
          <p:nvPr/>
        </p:nvSpPr>
        <p:spPr>
          <a:xfrm>
            <a:off x="1164910" y="4009479"/>
            <a:ext cx="2550911" cy="69948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3" name="Google Shape;1113;p53"/>
          <p:cNvSpPr/>
          <p:nvPr/>
        </p:nvSpPr>
        <p:spPr>
          <a:xfrm rot="5400000" flipV="1">
            <a:off x="2154160" y="2566888"/>
            <a:ext cx="2898848" cy="69944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4" name="Google Shape;1114;p53"/>
          <p:cNvSpPr/>
          <p:nvPr/>
        </p:nvSpPr>
        <p:spPr>
          <a:xfrm rot="5400000" flipV="1">
            <a:off x="-243716" y="2568861"/>
            <a:ext cx="2852126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15" name="Google Shape;1115;p53"/>
          <p:cNvSpPr txBox="1"/>
          <p:nvPr/>
        </p:nvSpPr>
        <p:spPr>
          <a:xfrm>
            <a:off x="7055400" y="0"/>
            <a:ext cx="2088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4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782" y="1190419"/>
            <a:ext cx="2374814" cy="2836548"/>
          </a:xfrm>
          <a:prstGeom prst="rect">
            <a:avLst/>
          </a:prstGeom>
        </p:spPr>
      </p:pic>
      <p:sp>
        <p:nvSpPr>
          <p:cNvPr id="16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21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743986A3-F57E-F981-F7AE-6F632CFB2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2713"/>
          <a:stretch/>
        </p:blipFill>
        <p:spPr>
          <a:xfrm>
            <a:off x="825493" y="3622723"/>
            <a:ext cx="1672811" cy="14862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F791380-5123-466E-782C-17C8A6F26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" y="3108381"/>
            <a:ext cx="1388873" cy="2000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54"/>
          <p:cNvSpPr txBox="1"/>
          <p:nvPr/>
        </p:nvSpPr>
        <p:spPr>
          <a:xfrm>
            <a:off x="1849800" y="905982"/>
            <a:ext cx="513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第二</a:t>
            </a:r>
            <a:r>
              <a:rPr lang="zh-TW" altLang="en-US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招</a:t>
            </a:r>
            <a:r>
              <a:rPr lang="zh-TW" sz="3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：「 轉移話題」</a:t>
            </a:r>
            <a:endParaRPr sz="36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1121" name="Google Shape;1121;p54"/>
          <p:cNvSpPr txBox="1"/>
          <p:nvPr/>
        </p:nvSpPr>
        <p:spPr>
          <a:xfrm>
            <a:off x="1461731" y="1796478"/>
            <a:ext cx="6772500" cy="6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- 你估我尋晚在球場 / 商場見到邊個? 	</a:t>
            </a:r>
            <a:endParaRPr sz="28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22" name="Google Shape;1122;p54"/>
          <p:cNvSpPr txBox="1"/>
          <p:nvPr/>
        </p:nvSpPr>
        <p:spPr>
          <a:xfrm>
            <a:off x="1461731" y="2215635"/>
            <a:ext cx="6951600" cy="98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- 我突然唸起我未做完功課，你做完未呀? </a:t>
            </a:r>
            <a:endParaRPr sz="28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23" name="Google Shape;1123;p54"/>
          <p:cNvSpPr txBox="1"/>
          <p:nvPr/>
        </p:nvSpPr>
        <p:spPr>
          <a:xfrm>
            <a:off x="1353358" y="2942592"/>
            <a:ext cx="822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en-US" altLang="zh-TW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 - </a:t>
            </a:r>
            <a:r>
              <a:rPr lang="zh-TW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尋晚既電視節目好好睇，你有無睇呀? </a:t>
            </a:r>
            <a:endParaRPr sz="28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24" name="Google Shape;1124;p54"/>
          <p:cNvSpPr/>
          <p:nvPr/>
        </p:nvSpPr>
        <p:spPr>
          <a:xfrm>
            <a:off x="2011701" y="1548157"/>
            <a:ext cx="4656237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5" name="Google Shape;1125;p54"/>
          <p:cNvSpPr/>
          <p:nvPr/>
        </p:nvSpPr>
        <p:spPr>
          <a:xfrm>
            <a:off x="2011700" y="1631732"/>
            <a:ext cx="4656237" cy="69974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9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916A0920-C4FE-63D8-5A88-6599A27C0B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713"/>
          <a:stretch/>
        </p:blipFill>
        <p:spPr>
          <a:xfrm>
            <a:off x="825493" y="3622723"/>
            <a:ext cx="1672811" cy="14862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54EACE0-EB00-318C-0DC4-0EDB88930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" y="3108381"/>
            <a:ext cx="1388873" cy="2000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4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2" r="85871" b="1246"/>
          <a:stretch/>
        </p:blipFill>
        <p:spPr>
          <a:xfrm>
            <a:off x="270152" y="3373372"/>
            <a:ext cx="1291948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46"/>
          <p:cNvSpPr txBox="1"/>
          <p:nvPr/>
        </p:nvSpPr>
        <p:spPr>
          <a:xfrm>
            <a:off x="2247900" y="309037"/>
            <a:ext cx="46932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  <a:sym typeface="ZCOOL QingKe HuangYou"/>
              </a:rPr>
              <a:t>常被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  <a:sym typeface="ZCOOL QingKe HuangYou"/>
              </a:rPr>
              <a:t>青少年</a:t>
            </a:r>
            <a:r>
              <a:rPr 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  <a:sym typeface="ZCOOL QingKe HuangYou"/>
              </a:rPr>
              <a:t>吸食毒品種類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  <a:cs typeface="ZCOOL QingKe HuangYou"/>
              <a:sym typeface="ZCOOL QingKe HuangYou"/>
            </a:endParaRPr>
          </a:p>
        </p:txBody>
      </p:sp>
      <p:sp>
        <p:nvSpPr>
          <p:cNvPr id="1045" name="Google Shape;1045;p46"/>
          <p:cNvSpPr txBox="1"/>
          <p:nvPr/>
        </p:nvSpPr>
        <p:spPr>
          <a:xfrm>
            <a:off x="6941100" y="0"/>
            <a:ext cx="22029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資料來源：保安局禁毒處</a:t>
            </a:r>
            <a:endParaRPr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Comfortaa"/>
            </a:endParaRPr>
          </a:p>
        </p:txBody>
      </p:sp>
      <p:sp>
        <p:nvSpPr>
          <p:cNvPr id="1046" name="Google Shape;1046;p46"/>
          <p:cNvSpPr/>
          <p:nvPr/>
        </p:nvSpPr>
        <p:spPr>
          <a:xfrm>
            <a:off x="1362076" y="282546"/>
            <a:ext cx="6502218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1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2" name="圖表 11">
            <a:extLst>
              <a:ext uri="{FF2B5EF4-FFF2-40B4-BE49-F238E27FC236}">
                <a16:creationId xmlns:a16="http://schemas.microsoft.com/office/drawing/2014/main" id="{F9223F16-D2AB-2DA8-7602-D964477F6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3883040"/>
              </p:ext>
            </p:extLst>
          </p:nvPr>
        </p:nvGraphicFramePr>
        <p:xfrm>
          <a:off x="666572" y="1120553"/>
          <a:ext cx="6274528" cy="3788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51423FC5-FD58-9DEC-98C2-4553F030F4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1816" y="1944914"/>
            <a:ext cx="1492566" cy="17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55"/>
          <p:cNvSpPr txBox="1"/>
          <p:nvPr/>
        </p:nvSpPr>
        <p:spPr>
          <a:xfrm>
            <a:off x="1368287" y="1974054"/>
            <a:ext cx="6599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                            </a:t>
            </a:r>
            <a:r>
              <a:rPr lang="zh-TW" sz="3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- 有啲肚痛，去個廁所先～ </a:t>
            </a:r>
            <a:endParaRPr sz="30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31" name="Google Shape;1131;p55"/>
          <p:cNvSpPr txBox="1"/>
          <p:nvPr/>
        </p:nvSpPr>
        <p:spPr>
          <a:xfrm>
            <a:off x="485325" y="992205"/>
            <a:ext cx="5195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第三</a:t>
            </a:r>
            <a:r>
              <a:rPr lang="zh-TW" altLang="en-US" sz="3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招</a:t>
            </a:r>
            <a:r>
              <a:rPr lang="zh-TW" sz="3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：「遠離現場」 </a:t>
            </a:r>
            <a:endParaRPr sz="38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1132" name="Google Shape;1132;p55"/>
          <p:cNvSpPr txBox="1"/>
          <p:nvPr/>
        </p:nvSpPr>
        <p:spPr>
          <a:xfrm>
            <a:off x="2558125" y="2647755"/>
            <a:ext cx="7550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 - 我趕時間去參加興趣班呀 拜拜！ 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33" name="Google Shape;1133;p55"/>
          <p:cNvSpPr txBox="1"/>
          <p:nvPr/>
        </p:nvSpPr>
        <p:spPr>
          <a:xfrm>
            <a:off x="2653900" y="3321456"/>
            <a:ext cx="8277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Song Pro"/>
                <a:sym typeface="LiSong Pro"/>
              </a:rPr>
              <a:t>- 我阿媽叫我食飯，走先啦</a:t>
            </a:r>
            <a:endParaRPr sz="30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Song Pro"/>
              <a:sym typeface="LiSong Pro"/>
            </a:endParaRPr>
          </a:p>
        </p:txBody>
      </p:sp>
      <p:sp>
        <p:nvSpPr>
          <p:cNvPr id="1135" name="Google Shape;1135;p55"/>
          <p:cNvSpPr/>
          <p:nvPr/>
        </p:nvSpPr>
        <p:spPr>
          <a:xfrm>
            <a:off x="487701" y="1691705"/>
            <a:ext cx="4941978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6" name="Google Shape;1136;p55"/>
          <p:cNvSpPr/>
          <p:nvPr/>
        </p:nvSpPr>
        <p:spPr>
          <a:xfrm>
            <a:off x="487707" y="1784930"/>
            <a:ext cx="4941978" cy="69948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7" name="Google Shape;1137;p55"/>
          <p:cNvSpPr/>
          <p:nvPr/>
        </p:nvSpPr>
        <p:spPr>
          <a:xfrm rot="5400000">
            <a:off x="1740390" y="2988886"/>
            <a:ext cx="1822481" cy="69948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8" name="Google Shape;1138;p55"/>
          <p:cNvSpPr/>
          <p:nvPr/>
        </p:nvSpPr>
        <p:spPr>
          <a:xfrm rot="5400000">
            <a:off x="-393210" y="2988886"/>
            <a:ext cx="1822481" cy="69948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9" name="Google Shape;1139;p55"/>
          <p:cNvSpPr/>
          <p:nvPr/>
        </p:nvSpPr>
        <p:spPr>
          <a:xfrm rot="10800000">
            <a:off x="496985" y="3881497"/>
            <a:ext cx="2176118" cy="69948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0" name="Google Shape;1140;p55"/>
          <p:cNvSpPr/>
          <p:nvPr/>
        </p:nvSpPr>
        <p:spPr>
          <a:xfrm rot="10800000">
            <a:off x="516058" y="2097377"/>
            <a:ext cx="2142492" cy="107951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1" name="Google Shape;1141;p55"/>
          <p:cNvSpPr txBox="1"/>
          <p:nvPr/>
        </p:nvSpPr>
        <p:spPr>
          <a:xfrm>
            <a:off x="7055400" y="0"/>
            <a:ext cx="2088600" cy="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540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65" y="2205329"/>
            <a:ext cx="2081161" cy="1660928"/>
          </a:xfrm>
          <a:prstGeom prst="rect">
            <a:avLst/>
          </a:prstGeom>
        </p:spPr>
      </p:pic>
      <p:sp>
        <p:nvSpPr>
          <p:cNvPr id="16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21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78E167E7-356F-B235-DD63-8598EE8C0B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669" y="531475"/>
            <a:ext cx="1513247" cy="2007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6"/>
          <p:cNvSpPr txBox="1">
            <a:spLocks noGrp="1"/>
          </p:cNvSpPr>
          <p:nvPr>
            <p:ph type="subTitle" idx="4294967295"/>
          </p:nvPr>
        </p:nvSpPr>
        <p:spPr>
          <a:xfrm>
            <a:off x="543029" y="1154535"/>
            <a:ext cx="2450055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5招拒絕吸毒誘惑</a:t>
            </a:r>
            <a:endParaRPr lang="en-US" altLang="zh-TW" sz="22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 b="1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唔好當我傻仔呀！</a:t>
            </a:r>
            <a:endParaRPr sz="2200" b="1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48" name="Google Shape;1148;p56"/>
          <p:cNvGrpSpPr/>
          <p:nvPr/>
        </p:nvGrpSpPr>
        <p:grpSpPr>
          <a:xfrm>
            <a:off x="3042529" y="233179"/>
            <a:ext cx="4879714" cy="3705217"/>
            <a:chOff x="238100" y="603575"/>
            <a:chExt cx="7144650" cy="4507825"/>
          </a:xfrm>
        </p:grpSpPr>
        <p:sp>
          <p:nvSpPr>
            <p:cNvPr id="1149" name="Google Shape;1149;p56"/>
            <p:cNvSpPr/>
            <p:nvPr/>
          </p:nvSpPr>
          <p:spPr>
            <a:xfrm>
              <a:off x="238100" y="603575"/>
              <a:ext cx="7144650" cy="4507825"/>
            </a:xfrm>
            <a:custGeom>
              <a:avLst/>
              <a:gdLst/>
              <a:ahLst/>
              <a:cxnLst/>
              <a:rect l="l" t="t" r="r" b="b"/>
              <a:pathLst>
                <a:path w="285786" h="180313" extrusionOk="0">
                  <a:moveTo>
                    <a:pt x="154305" y="2668"/>
                  </a:moveTo>
                  <a:cubicBezTo>
                    <a:pt x="160742" y="2668"/>
                    <a:pt x="167178" y="2691"/>
                    <a:pt x="173613" y="2734"/>
                  </a:cubicBezTo>
                  <a:cubicBezTo>
                    <a:pt x="204332" y="2938"/>
                    <a:pt x="235476" y="2838"/>
                    <a:pt x="266051" y="6210"/>
                  </a:cubicBezTo>
                  <a:cubicBezTo>
                    <a:pt x="269630" y="6605"/>
                    <a:pt x="273279" y="6995"/>
                    <a:pt x="276774" y="7894"/>
                  </a:cubicBezTo>
                  <a:cubicBezTo>
                    <a:pt x="278778" y="8407"/>
                    <a:pt x="279398" y="8424"/>
                    <a:pt x="279627" y="10041"/>
                  </a:cubicBezTo>
                  <a:cubicBezTo>
                    <a:pt x="280271" y="14588"/>
                    <a:pt x="280036" y="19417"/>
                    <a:pt x="280149" y="23996"/>
                  </a:cubicBezTo>
                  <a:cubicBezTo>
                    <a:pt x="280354" y="32373"/>
                    <a:pt x="280483" y="40752"/>
                    <a:pt x="280590" y="49130"/>
                  </a:cubicBezTo>
                  <a:cubicBezTo>
                    <a:pt x="280866" y="70511"/>
                    <a:pt x="280973" y="91894"/>
                    <a:pt x="280913" y="113278"/>
                  </a:cubicBezTo>
                  <a:cubicBezTo>
                    <a:pt x="280860" y="130024"/>
                    <a:pt x="280962" y="146846"/>
                    <a:pt x="279972" y="163571"/>
                  </a:cubicBezTo>
                  <a:cubicBezTo>
                    <a:pt x="279870" y="165292"/>
                    <a:pt x="280018" y="167450"/>
                    <a:pt x="279487" y="169109"/>
                  </a:cubicBezTo>
                  <a:cubicBezTo>
                    <a:pt x="279288" y="169734"/>
                    <a:pt x="278740" y="170190"/>
                    <a:pt x="278321" y="170462"/>
                  </a:cubicBezTo>
                  <a:cubicBezTo>
                    <a:pt x="276091" y="171901"/>
                    <a:pt x="272558" y="172647"/>
                    <a:pt x="269386" y="173275"/>
                  </a:cubicBezTo>
                  <a:cubicBezTo>
                    <a:pt x="256846" y="175753"/>
                    <a:pt x="243846" y="176303"/>
                    <a:pt x="231107" y="176838"/>
                  </a:cubicBezTo>
                  <a:cubicBezTo>
                    <a:pt x="216041" y="177470"/>
                    <a:pt x="200954" y="177722"/>
                    <a:pt x="185863" y="177722"/>
                  </a:cubicBezTo>
                  <a:cubicBezTo>
                    <a:pt x="163110" y="177722"/>
                    <a:pt x="140348" y="177149"/>
                    <a:pt x="117631" y="176438"/>
                  </a:cubicBezTo>
                  <a:cubicBezTo>
                    <a:pt x="86085" y="175451"/>
                    <a:pt x="54492" y="174209"/>
                    <a:pt x="23020" y="171776"/>
                  </a:cubicBezTo>
                  <a:cubicBezTo>
                    <a:pt x="19366" y="171492"/>
                    <a:pt x="15705" y="171218"/>
                    <a:pt x="12066" y="170772"/>
                  </a:cubicBezTo>
                  <a:cubicBezTo>
                    <a:pt x="11160" y="170661"/>
                    <a:pt x="10164" y="170618"/>
                    <a:pt x="9286" y="170358"/>
                  </a:cubicBezTo>
                  <a:cubicBezTo>
                    <a:pt x="9220" y="170338"/>
                    <a:pt x="9166" y="170322"/>
                    <a:pt x="9124" y="170309"/>
                  </a:cubicBezTo>
                  <a:lnTo>
                    <a:pt x="9124" y="170309"/>
                  </a:lnTo>
                  <a:cubicBezTo>
                    <a:pt x="9023" y="170173"/>
                    <a:pt x="8804" y="169846"/>
                    <a:pt x="8722" y="169541"/>
                  </a:cubicBezTo>
                  <a:cubicBezTo>
                    <a:pt x="5709" y="158145"/>
                    <a:pt x="5993" y="145628"/>
                    <a:pt x="5618" y="133925"/>
                  </a:cubicBezTo>
                  <a:cubicBezTo>
                    <a:pt x="4432" y="96917"/>
                    <a:pt x="4897" y="59876"/>
                    <a:pt x="4884" y="22856"/>
                  </a:cubicBezTo>
                  <a:cubicBezTo>
                    <a:pt x="4883" y="18997"/>
                    <a:pt x="4941" y="15125"/>
                    <a:pt x="4777" y="11269"/>
                  </a:cubicBezTo>
                  <a:lnTo>
                    <a:pt x="4777" y="11269"/>
                  </a:lnTo>
                  <a:cubicBezTo>
                    <a:pt x="4797" y="11242"/>
                    <a:pt x="4896" y="11124"/>
                    <a:pt x="5305" y="10918"/>
                  </a:cubicBezTo>
                  <a:cubicBezTo>
                    <a:pt x="5686" y="10725"/>
                    <a:pt x="6754" y="10353"/>
                    <a:pt x="7948" y="10030"/>
                  </a:cubicBezTo>
                  <a:cubicBezTo>
                    <a:pt x="11828" y="8986"/>
                    <a:pt x="15852" y="8454"/>
                    <a:pt x="19892" y="7939"/>
                  </a:cubicBezTo>
                  <a:cubicBezTo>
                    <a:pt x="33476" y="6204"/>
                    <a:pt x="47191" y="5421"/>
                    <a:pt x="60860" y="4747"/>
                  </a:cubicBezTo>
                  <a:cubicBezTo>
                    <a:pt x="91974" y="3215"/>
                    <a:pt x="123148" y="2668"/>
                    <a:pt x="154305" y="2668"/>
                  </a:cubicBezTo>
                  <a:close/>
                  <a:moveTo>
                    <a:pt x="157175" y="0"/>
                  </a:moveTo>
                  <a:cubicBezTo>
                    <a:pt x="131420" y="0"/>
                    <a:pt x="105662" y="434"/>
                    <a:pt x="79933" y="1374"/>
                  </a:cubicBezTo>
                  <a:cubicBezTo>
                    <a:pt x="63970" y="1957"/>
                    <a:pt x="47994" y="2701"/>
                    <a:pt x="32083" y="4140"/>
                  </a:cubicBezTo>
                  <a:cubicBezTo>
                    <a:pt x="23052" y="4957"/>
                    <a:pt x="12886" y="5326"/>
                    <a:pt x="4332" y="8667"/>
                  </a:cubicBezTo>
                  <a:cubicBezTo>
                    <a:pt x="2703" y="9303"/>
                    <a:pt x="101" y="10343"/>
                    <a:pt x="5" y="12393"/>
                  </a:cubicBezTo>
                  <a:lnTo>
                    <a:pt x="5" y="12393"/>
                  </a:lnTo>
                  <a:cubicBezTo>
                    <a:pt x="2" y="12435"/>
                    <a:pt x="1" y="12478"/>
                    <a:pt x="3" y="12521"/>
                  </a:cubicBezTo>
                  <a:cubicBezTo>
                    <a:pt x="3" y="12521"/>
                    <a:pt x="3" y="12521"/>
                    <a:pt x="3" y="12521"/>
                  </a:cubicBezTo>
                  <a:lnTo>
                    <a:pt x="3" y="12521"/>
                  </a:lnTo>
                  <a:cubicBezTo>
                    <a:pt x="3" y="12537"/>
                    <a:pt x="3" y="12553"/>
                    <a:pt x="5" y="12569"/>
                  </a:cubicBezTo>
                  <a:lnTo>
                    <a:pt x="5" y="12569"/>
                  </a:lnTo>
                  <a:cubicBezTo>
                    <a:pt x="518" y="24602"/>
                    <a:pt x="88" y="36724"/>
                    <a:pt x="63" y="48762"/>
                  </a:cubicBezTo>
                  <a:cubicBezTo>
                    <a:pt x="19" y="69560"/>
                    <a:pt x="19" y="90360"/>
                    <a:pt x="316" y="111156"/>
                  </a:cubicBezTo>
                  <a:cubicBezTo>
                    <a:pt x="557" y="128097"/>
                    <a:pt x="586" y="145220"/>
                    <a:pt x="2389" y="162085"/>
                  </a:cubicBezTo>
                  <a:cubicBezTo>
                    <a:pt x="2667" y="164686"/>
                    <a:pt x="2564" y="170177"/>
                    <a:pt x="4710" y="172176"/>
                  </a:cubicBezTo>
                  <a:cubicBezTo>
                    <a:pt x="5945" y="173328"/>
                    <a:pt x="8573" y="173251"/>
                    <a:pt x="10127" y="173426"/>
                  </a:cubicBezTo>
                  <a:cubicBezTo>
                    <a:pt x="37538" y="176504"/>
                    <a:pt x="65359" y="177198"/>
                    <a:pt x="92899" y="178276"/>
                  </a:cubicBezTo>
                  <a:cubicBezTo>
                    <a:pt x="122751" y="179444"/>
                    <a:pt x="152652" y="180312"/>
                    <a:pt x="182540" y="180312"/>
                  </a:cubicBezTo>
                  <a:cubicBezTo>
                    <a:pt x="192487" y="180312"/>
                    <a:pt x="202432" y="180216"/>
                    <a:pt x="212374" y="180003"/>
                  </a:cubicBezTo>
                  <a:cubicBezTo>
                    <a:pt x="227746" y="179673"/>
                    <a:pt x="243196" y="179171"/>
                    <a:pt x="258478" y="177376"/>
                  </a:cubicBezTo>
                  <a:cubicBezTo>
                    <a:pt x="263583" y="176778"/>
                    <a:pt x="268727" y="176053"/>
                    <a:pt x="273707" y="174742"/>
                  </a:cubicBezTo>
                  <a:cubicBezTo>
                    <a:pt x="276749" y="173942"/>
                    <a:pt x="280408" y="172940"/>
                    <a:pt x="282763" y="170709"/>
                  </a:cubicBezTo>
                  <a:cubicBezTo>
                    <a:pt x="285180" y="168418"/>
                    <a:pt x="284666" y="164478"/>
                    <a:pt x="284824" y="161419"/>
                  </a:cubicBezTo>
                  <a:cubicBezTo>
                    <a:pt x="285215" y="153864"/>
                    <a:pt x="285346" y="146294"/>
                    <a:pt x="285460" y="138730"/>
                  </a:cubicBezTo>
                  <a:cubicBezTo>
                    <a:pt x="285786" y="117381"/>
                    <a:pt x="285753" y="96024"/>
                    <a:pt x="285617" y="74671"/>
                  </a:cubicBezTo>
                  <a:cubicBezTo>
                    <a:pt x="285501" y="56103"/>
                    <a:pt x="285350" y="37527"/>
                    <a:pt x="284823" y="18967"/>
                  </a:cubicBezTo>
                  <a:cubicBezTo>
                    <a:pt x="284749" y="16369"/>
                    <a:pt x="284672" y="13771"/>
                    <a:pt x="284544" y="11177"/>
                  </a:cubicBezTo>
                  <a:cubicBezTo>
                    <a:pt x="284496" y="10194"/>
                    <a:pt x="284698" y="8561"/>
                    <a:pt x="284253" y="7651"/>
                  </a:cubicBezTo>
                  <a:cubicBezTo>
                    <a:pt x="283409" y="5926"/>
                    <a:pt x="280467" y="5516"/>
                    <a:pt x="278833" y="5148"/>
                  </a:cubicBezTo>
                  <a:cubicBezTo>
                    <a:pt x="268996" y="2929"/>
                    <a:pt x="258547" y="2632"/>
                    <a:pt x="248518" y="2055"/>
                  </a:cubicBezTo>
                  <a:cubicBezTo>
                    <a:pt x="231906" y="1098"/>
                    <a:pt x="215264" y="652"/>
                    <a:pt x="198629" y="364"/>
                  </a:cubicBezTo>
                  <a:cubicBezTo>
                    <a:pt x="184815" y="125"/>
                    <a:pt x="170996" y="0"/>
                    <a:pt x="1571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0" name="Google Shape;1150;p56"/>
            <p:cNvSpPr/>
            <p:nvPr/>
          </p:nvSpPr>
          <p:spPr>
            <a:xfrm>
              <a:off x="283750" y="4284400"/>
              <a:ext cx="7068150" cy="214175"/>
            </a:xfrm>
            <a:custGeom>
              <a:avLst/>
              <a:gdLst/>
              <a:ahLst/>
              <a:cxnLst/>
              <a:rect l="l" t="t" r="r" b="b"/>
              <a:pathLst>
                <a:path w="282726" h="8567" extrusionOk="0">
                  <a:moveTo>
                    <a:pt x="281440" y="0"/>
                  </a:moveTo>
                  <a:cubicBezTo>
                    <a:pt x="281358" y="0"/>
                    <a:pt x="281269" y="7"/>
                    <a:pt x="281172" y="21"/>
                  </a:cubicBezTo>
                  <a:cubicBezTo>
                    <a:pt x="244658" y="5455"/>
                    <a:pt x="207489" y="6751"/>
                    <a:pt x="170508" y="6751"/>
                  </a:cubicBezTo>
                  <a:cubicBezTo>
                    <a:pt x="161603" y="6751"/>
                    <a:pt x="152708" y="6676"/>
                    <a:pt x="143836" y="6565"/>
                  </a:cubicBezTo>
                  <a:cubicBezTo>
                    <a:pt x="104367" y="6072"/>
                    <a:pt x="64908" y="4358"/>
                    <a:pt x="25525" y="1725"/>
                  </a:cubicBezTo>
                  <a:cubicBezTo>
                    <a:pt x="17804" y="1209"/>
                    <a:pt x="10082" y="677"/>
                    <a:pt x="2370" y="30"/>
                  </a:cubicBezTo>
                  <a:cubicBezTo>
                    <a:pt x="2336" y="27"/>
                    <a:pt x="2302" y="26"/>
                    <a:pt x="2268" y="26"/>
                  </a:cubicBezTo>
                  <a:cubicBezTo>
                    <a:pt x="1088" y="26"/>
                    <a:pt x="1" y="1713"/>
                    <a:pt x="1565" y="1844"/>
                  </a:cubicBezTo>
                  <a:lnTo>
                    <a:pt x="1565" y="1846"/>
                  </a:lnTo>
                  <a:cubicBezTo>
                    <a:pt x="23837" y="3710"/>
                    <a:pt x="46172" y="4976"/>
                    <a:pt x="68494" y="6051"/>
                  </a:cubicBezTo>
                  <a:cubicBezTo>
                    <a:pt x="99920" y="7565"/>
                    <a:pt x="131406" y="8567"/>
                    <a:pt x="162883" y="8567"/>
                  </a:cubicBezTo>
                  <a:cubicBezTo>
                    <a:pt x="177207" y="8567"/>
                    <a:pt x="191528" y="8360"/>
                    <a:pt x="205842" y="7899"/>
                  </a:cubicBezTo>
                  <a:cubicBezTo>
                    <a:pt x="230949" y="7090"/>
                    <a:pt x="256119" y="5557"/>
                    <a:pt x="280984" y="1856"/>
                  </a:cubicBezTo>
                  <a:cubicBezTo>
                    <a:pt x="282243" y="1668"/>
                    <a:pt x="282726" y="0"/>
                    <a:pt x="28144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1" name="Google Shape;1151;p56"/>
            <p:cNvSpPr/>
            <p:nvPr/>
          </p:nvSpPr>
          <p:spPr>
            <a:xfrm>
              <a:off x="1030425" y="4338525"/>
              <a:ext cx="124700" cy="632250"/>
            </a:xfrm>
            <a:custGeom>
              <a:avLst/>
              <a:gdLst/>
              <a:ahLst/>
              <a:cxnLst/>
              <a:rect l="l" t="t" r="r" b="b"/>
              <a:pathLst>
                <a:path w="4988" h="25290" extrusionOk="0">
                  <a:moveTo>
                    <a:pt x="2097" y="1"/>
                  </a:moveTo>
                  <a:cubicBezTo>
                    <a:pt x="1424" y="1"/>
                    <a:pt x="596" y="365"/>
                    <a:pt x="559" y="895"/>
                  </a:cubicBezTo>
                  <a:lnTo>
                    <a:pt x="559" y="897"/>
                  </a:lnTo>
                  <a:cubicBezTo>
                    <a:pt x="0" y="8856"/>
                    <a:pt x="639" y="17065"/>
                    <a:pt x="2455" y="24822"/>
                  </a:cubicBezTo>
                  <a:cubicBezTo>
                    <a:pt x="2532" y="25151"/>
                    <a:pt x="2874" y="25290"/>
                    <a:pt x="3277" y="25290"/>
                  </a:cubicBezTo>
                  <a:cubicBezTo>
                    <a:pt x="4027" y="25290"/>
                    <a:pt x="4988" y="24809"/>
                    <a:pt x="4842" y="24181"/>
                  </a:cubicBezTo>
                  <a:cubicBezTo>
                    <a:pt x="3051" y="16534"/>
                    <a:pt x="2408" y="8490"/>
                    <a:pt x="2958" y="645"/>
                  </a:cubicBezTo>
                  <a:cubicBezTo>
                    <a:pt x="2990" y="191"/>
                    <a:pt x="2584" y="1"/>
                    <a:pt x="209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2" name="Google Shape;1152;p56"/>
            <p:cNvSpPr/>
            <p:nvPr/>
          </p:nvSpPr>
          <p:spPr>
            <a:xfrm>
              <a:off x="567000" y="4480475"/>
              <a:ext cx="314075" cy="294800"/>
            </a:xfrm>
            <a:custGeom>
              <a:avLst/>
              <a:gdLst/>
              <a:ahLst/>
              <a:cxnLst/>
              <a:rect l="l" t="t" r="r" b="b"/>
              <a:pathLst>
                <a:path w="12563" h="11792" extrusionOk="0">
                  <a:moveTo>
                    <a:pt x="2470" y="1379"/>
                  </a:moveTo>
                  <a:cubicBezTo>
                    <a:pt x="2482" y="1380"/>
                    <a:pt x="2495" y="1381"/>
                    <a:pt x="2508" y="1383"/>
                  </a:cubicBezTo>
                  <a:lnTo>
                    <a:pt x="2508" y="1383"/>
                  </a:lnTo>
                  <a:cubicBezTo>
                    <a:pt x="2415" y="1432"/>
                    <a:pt x="2358" y="1449"/>
                    <a:pt x="2330" y="1449"/>
                  </a:cubicBezTo>
                  <a:cubicBezTo>
                    <a:pt x="2310" y="1449"/>
                    <a:pt x="2304" y="1441"/>
                    <a:pt x="2308" y="1431"/>
                  </a:cubicBezTo>
                  <a:lnTo>
                    <a:pt x="2308" y="1431"/>
                  </a:lnTo>
                  <a:cubicBezTo>
                    <a:pt x="2364" y="1416"/>
                    <a:pt x="2419" y="1399"/>
                    <a:pt x="2470" y="1379"/>
                  </a:cubicBezTo>
                  <a:close/>
                  <a:moveTo>
                    <a:pt x="2811" y="1524"/>
                  </a:moveTo>
                  <a:lnTo>
                    <a:pt x="2811" y="1524"/>
                  </a:lnTo>
                  <a:cubicBezTo>
                    <a:pt x="3050" y="1632"/>
                    <a:pt x="3370" y="1682"/>
                    <a:pt x="3608" y="1781"/>
                  </a:cubicBezTo>
                  <a:cubicBezTo>
                    <a:pt x="4244" y="2042"/>
                    <a:pt x="4859" y="2364"/>
                    <a:pt x="5457" y="2700"/>
                  </a:cubicBezTo>
                  <a:cubicBezTo>
                    <a:pt x="6641" y="3368"/>
                    <a:pt x="7803" y="4119"/>
                    <a:pt x="8840" y="5001"/>
                  </a:cubicBezTo>
                  <a:cubicBezTo>
                    <a:pt x="9604" y="5650"/>
                    <a:pt x="10096" y="5946"/>
                    <a:pt x="9319" y="6771"/>
                  </a:cubicBezTo>
                  <a:cubicBezTo>
                    <a:pt x="8321" y="7829"/>
                    <a:pt x="6861" y="8584"/>
                    <a:pt x="5601" y="9277"/>
                  </a:cubicBezTo>
                  <a:cubicBezTo>
                    <a:pt x="4996" y="9610"/>
                    <a:pt x="4379" y="9927"/>
                    <a:pt x="3745" y="10202"/>
                  </a:cubicBezTo>
                  <a:cubicBezTo>
                    <a:pt x="3603" y="10265"/>
                    <a:pt x="3423" y="10373"/>
                    <a:pt x="3246" y="10449"/>
                  </a:cubicBezTo>
                  <a:lnTo>
                    <a:pt x="3246" y="10449"/>
                  </a:lnTo>
                  <a:cubicBezTo>
                    <a:pt x="3233" y="10415"/>
                    <a:pt x="3219" y="10372"/>
                    <a:pt x="3207" y="10317"/>
                  </a:cubicBezTo>
                  <a:cubicBezTo>
                    <a:pt x="3001" y="9330"/>
                    <a:pt x="2653" y="8445"/>
                    <a:pt x="2570" y="7401"/>
                  </a:cubicBezTo>
                  <a:cubicBezTo>
                    <a:pt x="2461" y="6032"/>
                    <a:pt x="2482" y="4642"/>
                    <a:pt x="2611" y="3274"/>
                  </a:cubicBezTo>
                  <a:cubicBezTo>
                    <a:pt x="2653" y="2808"/>
                    <a:pt x="2655" y="2093"/>
                    <a:pt x="2811" y="1524"/>
                  </a:cubicBezTo>
                  <a:close/>
                  <a:moveTo>
                    <a:pt x="3174" y="1"/>
                  </a:moveTo>
                  <a:cubicBezTo>
                    <a:pt x="2484" y="1"/>
                    <a:pt x="1829" y="169"/>
                    <a:pt x="1245" y="573"/>
                  </a:cubicBezTo>
                  <a:cubicBezTo>
                    <a:pt x="1124" y="657"/>
                    <a:pt x="1031" y="735"/>
                    <a:pt x="962" y="809"/>
                  </a:cubicBezTo>
                  <a:lnTo>
                    <a:pt x="962" y="809"/>
                  </a:lnTo>
                  <a:cubicBezTo>
                    <a:pt x="928" y="837"/>
                    <a:pt x="898" y="866"/>
                    <a:pt x="873" y="896"/>
                  </a:cubicBezTo>
                  <a:cubicBezTo>
                    <a:pt x="120" y="1816"/>
                    <a:pt x="203" y="3580"/>
                    <a:pt x="150" y="4700"/>
                  </a:cubicBezTo>
                  <a:cubicBezTo>
                    <a:pt x="66" y="6450"/>
                    <a:pt x="1" y="8388"/>
                    <a:pt x="490" y="10092"/>
                  </a:cubicBezTo>
                  <a:cubicBezTo>
                    <a:pt x="850" y="11346"/>
                    <a:pt x="1621" y="11791"/>
                    <a:pt x="2557" y="11791"/>
                  </a:cubicBezTo>
                  <a:cubicBezTo>
                    <a:pt x="4297" y="11791"/>
                    <a:pt x="6606" y="10249"/>
                    <a:pt x="7893" y="9491"/>
                  </a:cubicBezTo>
                  <a:cubicBezTo>
                    <a:pt x="9145" y="8753"/>
                    <a:pt x="11454" y="7587"/>
                    <a:pt x="12061" y="6142"/>
                  </a:cubicBezTo>
                  <a:cubicBezTo>
                    <a:pt x="12563" y="4948"/>
                    <a:pt x="11205" y="4162"/>
                    <a:pt x="10357" y="3520"/>
                  </a:cubicBezTo>
                  <a:cubicBezTo>
                    <a:pt x="8718" y="2282"/>
                    <a:pt x="5712" y="1"/>
                    <a:pt x="317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3" name="Google Shape;1153;p56"/>
            <p:cNvSpPr/>
            <p:nvPr/>
          </p:nvSpPr>
          <p:spPr>
            <a:xfrm>
              <a:off x="1781050" y="4375575"/>
              <a:ext cx="117100" cy="637100"/>
            </a:xfrm>
            <a:custGeom>
              <a:avLst/>
              <a:gdLst/>
              <a:ahLst/>
              <a:cxnLst/>
              <a:rect l="l" t="t" r="r" b="b"/>
              <a:pathLst>
                <a:path w="4684" h="25484" extrusionOk="0">
                  <a:moveTo>
                    <a:pt x="2042" y="0"/>
                  </a:moveTo>
                  <a:cubicBezTo>
                    <a:pt x="1385" y="0"/>
                    <a:pt x="625" y="371"/>
                    <a:pt x="581" y="979"/>
                  </a:cubicBezTo>
                  <a:cubicBezTo>
                    <a:pt x="1" y="8927"/>
                    <a:pt x="562" y="17089"/>
                    <a:pt x="2150" y="24889"/>
                  </a:cubicBezTo>
                  <a:cubicBezTo>
                    <a:pt x="2234" y="25305"/>
                    <a:pt x="2616" y="25483"/>
                    <a:pt x="3052" y="25483"/>
                  </a:cubicBezTo>
                  <a:cubicBezTo>
                    <a:pt x="3791" y="25483"/>
                    <a:pt x="4683" y="24972"/>
                    <a:pt x="4536" y="24248"/>
                  </a:cubicBezTo>
                  <a:cubicBezTo>
                    <a:pt x="2977" y="16591"/>
                    <a:pt x="2431" y="8612"/>
                    <a:pt x="3001" y="806"/>
                  </a:cubicBezTo>
                  <a:cubicBezTo>
                    <a:pt x="3042" y="245"/>
                    <a:pt x="2576" y="0"/>
                    <a:pt x="20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4" name="Google Shape;1154;p56"/>
            <p:cNvSpPr/>
            <p:nvPr/>
          </p:nvSpPr>
          <p:spPr>
            <a:xfrm>
              <a:off x="1252775" y="4493275"/>
              <a:ext cx="184450" cy="339175"/>
            </a:xfrm>
            <a:custGeom>
              <a:avLst/>
              <a:gdLst/>
              <a:ahLst/>
              <a:cxnLst/>
              <a:rect l="l" t="t" r="r" b="b"/>
              <a:pathLst>
                <a:path w="7378" h="13567" extrusionOk="0">
                  <a:moveTo>
                    <a:pt x="2944" y="1215"/>
                  </a:moveTo>
                  <a:lnTo>
                    <a:pt x="4741" y="1314"/>
                  </a:lnTo>
                  <a:lnTo>
                    <a:pt x="4741" y="1314"/>
                  </a:lnTo>
                  <a:cubicBezTo>
                    <a:pt x="4069" y="4839"/>
                    <a:pt x="4646" y="8898"/>
                    <a:pt x="4900" y="12513"/>
                  </a:cubicBezTo>
                  <a:lnTo>
                    <a:pt x="4900" y="12513"/>
                  </a:lnTo>
                  <a:cubicBezTo>
                    <a:pt x="4827" y="12514"/>
                    <a:pt x="4754" y="12515"/>
                    <a:pt x="4681" y="12515"/>
                  </a:cubicBezTo>
                  <a:cubicBezTo>
                    <a:pt x="4021" y="12515"/>
                    <a:pt x="3405" y="12460"/>
                    <a:pt x="3066" y="12249"/>
                  </a:cubicBezTo>
                  <a:cubicBezTo>
                    <a:pt x="3063" y="12248"/>
                    <a:pt x="3061" y="12246"/>
                    <a:pt x="3059" y="12245"/>
                  </a:cubicBezTo>
                  <a:lnTo>
                    <a:pt x="3059" y="12245"/>
                  </a:lnTo>
                  <a:cubicBezTo>
                    <a:pt x="3086" y="12255"/>
                    <a:pt x="3113" y="12262"/>
                    <a:pt x="3136" y="12262"/>
                  </a:cubicBezTo>
                  <a:cubicBezTo>
                    <a:pt x="3192" y="12262"/>
                    <a:pt x="3222" y="12221"/>
                    <a:pt x="3164" y="12082"/>
                  </a:cubicBezTo>
                  <a:cubicBezTo>
                    <a:pt x="3075" y="11871"/>
                    <a:pt x="3048" y="11482"/>
                    <a:pt x="3058" y="11244"/>
                  </a:cubicBezTo>
                  <a:cubicBezTo>
                    <a:pt x="3091" y="10421"/>
                    <a:pt x="2948" y="9549"/>
                    <a:pt x="2924" y="8723"/>
                  </a:cubicBezTo>
                  <a:cubicBezTo>
                    <a:pt x="2852" y="6224"/>
                    <a:pt x="2877" y="3717"/>
                    <a:pt x="2944" y="1215"/>
                  </a:cubicBezTo>
                  <a:close/>
                  <a:moveTo>
                    <a:pt x="2408" y="0"/>
                  </a:moveTo>
                  <a:cubicBezTo>
                    <a:pt x="1708" y="0"/>
                    <a:pt x="602" y="337"/>
                    <a:pt x="585" y="877"/>
                  </a:cubicBezTo>
                  <a:cubicBezTo>
                    <a:pt x="465" y="4816"/>
                    <a:pt x="1" y="9238"/>
                    <a:pt x="854" y="13108"/>
                  </a:cubicBezTo>
                  <a:cubicBezTo>
                    <a:pt x="890" y="13269"/>
                    <a:pt x="1167" y="13334"/>
                    <a:pt x="1291" y="13340"/>
                  </a:cubicBezTo>
                  <a:lnTo>
                    <a:pt x="5391" y="13564"/>
                  </a:lnTo>
                  <a:cubicBezTo>
                    <a:pt x="5419" y="13566"/>
                    <a:pt x="5450" y="13567"/>
                    <a:pt x="5485" y="13567"/>
                  </a:cubicBezTo>
                  <a:cubicBezTo>
                    <a:pt x="6041" y="13567"/>
                    <a:pt x="7377" y="13365"/>
                    <a:pt x="7339" y="12692"/>
                  </a:cubicBezTo>
                  <a:cubicBezTo>
                    <a:pt x="7128" y="8881"/>
                    <a:pt x="6368" y="4350"/>
                    <a:pt x="7178" y="603"/>
                  </a:cubicBezTo>
                  <a:cubicBezTo>
                    <a:pt x="7235" y="344"/>
                    <a:pt x="6965" y="247"/>
                    <a:pt x="6751" y="235"/>
                  </a:cubicBezTo>
                  <a:lnTo>
                    <a:pt x="2560" y="6"/>
                  </a:lnTo>
                  <a:lnTo>
                    <a:pt x="2560" y="6"/>
                  </a:lnTo>
                  <a:cubicBezTo>
                    <a:pt x="2512" y="2"/>
                    <a:pt x="2461" y="0"/>
                    <a:pt x="2408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5" name="Google Shape;1155;p56"/>
            <p:cNvSpPr/>
            <p:nvPr/>
          </p:nvSpPr>
          <p:spPr>
            <a:xfrm>
              <a:off x="1451225" y="4505075"/>
              <a:ext cx="184375" cy="337375"/>
            </a:xfrm>
            <a:custGeom>
              <a:avLst/>
              <a:gdLst/>
              <a:ahLst/>
              <a:cxnLst/>
              <a:rect l="l" t="t" r="r" b="b"/>
              <a:pathLst>
                <a:path w="7375" h="13495" extrusionOk="0">
                  <a:moveTo>
                    <a:pt x="2945" y="1144"/>
                  </a:moveTo>
                  <a:lnTo>
                    <a:pt x="4754" y="1243"/>
                  </a:lnTo>
                  <a:lnTo>
                    <a:pt x="4754" y="1243"/>
                  </a:lnTo>
                  <a:cubicBezTo>
                    <a:pt x="4068" y="4787"/>
                    <a:pt x="4651" y="8873"/>
                    <a:pt x="4904" y="12511"/>
                  </a:cubicBezTo>
                  <a:lnTo>
                    <a:pt x="4904" y="12511"/>
                  </a:lnTo>
                  <a:cubicBezTo>
                    <a:pt x="4830" y="12512"/>
                    <a:pt x="4757" y="12513"/>
                    <a:pt x="4684" y="12513"/>
                  </a:cubicBezTo>
                  <a:cubicBezTo>
                    <a:pt x="4018" y="12513"/>
                    <a:pt x="3400" y="12458"/>
                    <a:pt x="3074" y="12245"/>
                  </a:cubicBezTo>
                  <a:cubicBezTo>
                    <a:pt x="3009" y="12202"/>
                    <a:pt x="2974" y="12181"/>
                    <a:pt x="2960" y="12173"/>
                  </a:cubicBezTo>
                  <a:lnTo>
                    <a:pt x="2960" y="12173"/>
                  </a:lnTo>
                  <a:cubicBezTo>
                    <a:pt x="2985" y="12187"/>
                    <a:pt x="3071" y="12231"/>
                    <a:pt x="3132" y="12231"/>
                  </a:cubicBezTo>
                  <a:cubicBezTo>
                    <a:pt x="3190" y="12231"/>
                    <a:pt x="3226" y="12190"/>
                    <a:pt x="3165" y="12044"/>
                  </a:cubicBezTo>
                  <a:cubicBezTo>
                    <a:pt x="3074" y="11831"/>
                    <a:pt x="3050" y="11445"/>
                    <a:pt x="3059" y="11206"/>
                  </a:cubicBezTo>
                  <a:cubicBezTo>
                    <a:pt x="3089" y="10382"/>
                    <a:pt x="2949" y="9514"/>
                    <a:pt x="2925" y="8685"/>
                  </a:cubicBezTo>
                  <a:cubicBezTo>
                    <a:pt x="2853" y="6173"/>
                    <a:pt x="2878" y="3657"/>
                    <a:pt x="2945" y="1144"/>
                  </a:cubicBezTo>
                  <a:close/>
                  <a:moveTo>
                    <a:pt x="2518" y="1"/>
                  </a:moveTo>
                  <a:cubicBezTo>
                    <a:pt x="2489" y="1"/>
                    <a:pt x="2456" y="3"/>
                    <a:pt x="2420" y="8"/>
                  </a:cubicBezTo>
                  <a:lnTo>
                    <a:pt x="2420" y="8"/>
                  </a:lnTo>
                  <a:cubicBezTo>
                    <a:pt x="1720" y="17"/>
                    <a:pt x="601" y="331"/>
                    <a:pt x="585" y="841"/>
                  </a:cubicBezTo>
                  <a:cubicBezTo>
                    <a:pt x="465" y="4779"/>
                    <a:pt x="1" y="9202"/>
                    <a:pt x="853" y="13070"/>
                  </a:cubicBezTo>
                  <a:cubicBezTo>
                    <a:pt x="888" y="13223"/>
                    <a:pt x="1174" y="13263"/>
                    <a:pt x="1281" y="13269"/>
                  </a:cubicBezTo>
                  <a:lnTo>
                    <a:pt x="5381" y="13493"/>
                  </a:lnTo>
                  <a:cubicBezTo>
                    <a:pt x="5404" y="13494"/>
                    <a:pt x="5429" y="13495"/>
                    <a:pt x="5458" y="13495"/>
                  </a:cubicBezTo>
                  <a:cubicBezTo>
                    <a:pt x="5975" y="13495"/>
                    <a:pt x="7374" y="13280"/>
                    <a:pt x="7340" y="12655"/>
                  </a:cubicBezTo>
                  <a:cubicBezTo>
                    <a:pt x="7129" y="8842"/>
                    <a:pt x="6365" y="4303"/>
                    <a:pt x="7174" y="553"/>
                  </a:cubicBezTo>
                  <a:cubicBezTo>
                    <a:pt x="7230" y="300"/>
                    <a:pt x="6960" y="244"/>
                    <a:pt x="6760" y="232"/>
                  </a:cubicBezTo>
                  <a:lnTo>
                    <a:pt x="2544" y="1"/>
                  </a:lnTo>
                  <a:cubicBezTo>
                    <a:pt x="2536" y="1"/>
                    <a:pt x="2527" y="1"/>
                    <a:pt x="251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6" name="Google Shape;1156;p56"/>
            <p:cNvSpPr/>
            <p:nvPr/>
          </p:nvSpPr>
          <p:spPr>
            <a:xfrm>
              <a:off x="6438550" y="4374275"/>
              <a:ext cx="117850" cy="656450"/>
            </a:xfrm>
            <a:custGeom>
              <a:avLst/>
              <a:gdLst/>
              <a:ahLst/>
              <a:cxnLst/>
              <a:rect l="l" t="t" r="r" b="b"/>
              <a:pathLst>
                <a:path w="4714" h="26258" extrusionOk="0">
                  <a:moveTo>
                    <a:pt x="2075" y="0"/>
                  </a:moveTo>
                  <a:cubicBezTo>
                    <a:pt x="1390" y="0"/>
                    <a:pt x="499" y="361"/>
                    <a:pt x="472" y="834"/>
                  </a:cubicBezTo>
                  <a:cubicBezTo>
                    <a:pt x="0" y="9177"/>
                    <a:pt x="558" y="17699"/>
                    <a:pt x="2214" y="25882"/>
                  </a:cubicBezTo>
                  <a:cubicBezTo>
                    <a:pt x="2267" y="26146"/>
                    <a:pt x="2567" y="26258"/>
                    <a:pt x="2938" y="26258"/>
                  </a:cubicBezTo>
                  <a:cubicBezTo>
                    <a:pt x="3683" y="26258"/>
                    <a:pt x="4714" y="25808"/>
                    <a:pt x="4600" y="25242"/>
                  </a:cubicBezTo>
                  <a:cubicBezTo>
                    <a:pt x="2967" y="17169"/>
                    <a:pt x="2390" y="8755"/>
                    <a:pt x="2857" y="525"/>
                  </a:cubicBezTo>
                  <a:cubicBezTo>
                    <a:pt x="2878" y="152"/>
                    <a:pt x="2520" y="0"/>
                    <a:pt x="207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7" name="Google Shape;1157;p56"/>
            <p:cNvSpPr/>
            <p:nvPr/>
          </p:nvSpPr>
          <p:spPr>
            <a:xfrm>
              <a:off x="5508325" y="4425050"/>
              <a:ext cx="150225" cy="667725"/>
            </a:xfrm>
            <a:custGeom>
              <a:avLst/>
              <a:gdLst/>
              <a:ahLst/>
              <a:cxnLst/>
              <a:rect l="l" t="t" r="r" b="b"/>
              <a:pathLst>
                <a:path w="6009" h="26709" extrusionOk="0">
                  <a:moveTo>
                    <a:pt x="1804" y="0"/>
                  </a:moveTo>
                  <a:cubicBezTo>
                    <a:pt x="1090" y="0"/>
                    <a:pt x="1" y="374"/>
                    <a:pt x="23" y="918"/>
                  </a:cubicBezTo>
                  <a:lnTo>
                    <a:pt x="23" y="917"/>
                  </a:lnTo>
                  <a:cubicBezTo>
                    <a:pt x="365" y="9404"/>
                    <a:pt x="1037" y="18252"/>
                    <a:pt x="3480" y="26413"/>
                  </a:cubicBezTo>
                  <a:cubicBezTo>
                    <a:pt x="3542" y="26622"/>
                    <a:pt x="3803" y="26709"/>
                    <a:pt x="4131" y="26709"/>
                  </a:cubicBezTo>
                  <a:cubicBezTo>
                    <a:pt x="4890" y="26709"/>
                    <a:pt x="6008" y="26246"/>
                    <a:pt x="5866" y="25772"/>
                  </a:cubicBezTo>
                  <a:cubicBezTo>
                    <a:pt x="3424" y="17612"/>
                    <a:pt x="2752" y="8764"/>
                    <a:pt x="2408" y="278"/>
                  </a:cubicBezTo>
                  <a:cubicBezTo>
                    <a:pt x="2401" y="85"/>
                    <a:pt x="2145" y="0"/>
                    <a:pt x="180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8" name="Google Shape;1158;p56"/>
            <p:cNvSpPr/>
            <p:nvPr/>
          </p:nvSpPr>
          <p:spPr>
            <a:xfrm>
              <a:off x="6991600" y="4424000"/>
              <a:ext cx="188650" cy="149975"/>
            </a:xfrm>
            <a:custGeom>
              <a:avLst/>
              <a:gdLst/>
              <a:ahLst/>
              <a:cxnLst/>
              <a:rect l="l" t="t" r="r" b="b"/>
              <a:pathLst>
                <a:path w="7546" h="5999" extrusionOk="0">
                  <a:moveTo>
                    <a:pt x="5650" y="0"/>
                  </a:moveTo>
                  <a:cubicBezTo>
                    <a:pt x="4953" y="0"/>
                    <a:pt x="4203" y="174"/>
                    <a:pt x="3593" y="278"/>
                  </a:cubicBezTo>
                  <a:cubicBezTo>
                    <a:pt x="2770" y="418"/>
                    <a:pt x="1949" y="576"/>
                    <a:pt x="1135" y="760"/>
                  </a:cubicBezTo>
                  <a:cubicBezTo>
                    <a:pt x="692" y="858"/>
                    <a:pt x="1" y="1296"/>
                    <a:pt x="145" y="1840"/>
                  </a:cubicBezTo>
                  <a:cubicBezTo>
                    <a:pt x="250" y="2227"/>
                    <a:pt x="659" y="2337"/>
                    <a:pt x="1046" y="2337"/>
                  </a:cubicBezTo>
                  <a:cubicBezTo>
                    <a:pt x="1228" y="2337"/>
                    <a:pt x="1405" y="2312"/>
                    <a:pt x="1544" y="2282"/>
                  </a:cubicBezTo>
                  <a:lnTo>
                    <a:pt x="1542" y="2282"/>
                  </a:lnTo>
                  <a:cubicBezTo>
                    <a:pt x="2071" y="2162"/>
                    <a:pt x="2603" y="2054"/>
                    <a:pt x="3136" y="1955"/>
                  </a:cubicBezTo>
                  <a:cubicBezTo>
                    <a:pt x="3566" y="1876"/>
                    <a:pt x="3997" y="1804"/>
                    <a:pt x="4431" y="1751"/>
                  </a:cubicBezTo>
                  <a:cubicBezTo>
                    <a:pt x="4571" y="1735"/>
                    <a:pt x="4714" y="1727"/>
                    <a:pt x="4856" y="1714"/>
                  </a:cubicBezTo>
                  <a:lnTo>
                    <a:pt x="4856" y="1714"/>
                  </a:lnTo>
                  <a:cubicBezTo>
                    <a:pt x="4865" y="1810"/>
                    <a:pt x="4882" y="1910"/>
                    <a:pt x="4883" y="1965"/>
                  </a:cubicBezTo>
                  <a:cubicBezTo>
                    <a:pt x="4889" y="2425"/>
                    <a:pt x="4853" y="2889"/>
                    <a:pt x="4821" y="3347"/>
                  </a:cubicBezTo>
                  <a:cubicBezTo>
                    <a:pt x="4776" y="3992"/>
                    <a:pt x="4718" y="4635"/>
                    <a:pt x="4646" y="5279"/>
                  </a:cubicBezTo>
                  <a:cubicBezTo>
                    <a:pt x="4591" y="5782"/>
                    <a:pt x="5020" y="5998"/>
                    <a:pt x="5532" y="5998"/>
                  </a:cubicBezTo>
                  <a:cubicBezTo>
                    <a:pt x="6194" y="5998"/>
                    <a:pt x="6993" y="5636"/>
                    <a:pt x="7057" y="5068"/>
                  </a:cubicBezTo>
                  <a:cubicBezTo>
                    <a:pt x="7149" y="4233"/>
                    <a:pt x="7223" y="3397"/>
                    <a:pt x="7266" y="2559"/>
                  </a:cubicBezTo>
                  <a:cubicBezTo>
                    <a:pt x="7309" y="1742"/>
                    <a:pt x="7545" y="487"/>
                    <a:pt x="6582" y="142"/>
                  </a:cubicBezTo>
                  <a:cubicBezTo>
                    <a:pt x="6296" y="39"/>
                    <a:pt x="5979" y="0"/>
                    <a:pt x="565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9" name="Google Shape;1159;p56"/>
            <p:cNvSpPr/>
            <p:nvPr/>
          </p:nvSpPr>
          <p:spPr>
            <a:xfrm>
              <a:off x="6597875" y="4463975"/>
              <a:ext cx="209750" cy="182225"/>
            </a:xfrm>
            <a:custGeom>
              <a:avLst/>
              <a:gdLst/>
              <a:ahLst/>
              <a:cxnLst/>
              <a:rect l="l" t="t" r="r" b="b"/>
              <a:pathLst>
                <a:path w="8390" h="7289" extrusionOk="0">
                  <a:moveTo>
                    <a:pt x="2640" y="2025"/>
                  </a:moveTo>
                  <a:lnTo>
                    <a:pt x="2640" y="2025"/>
                  </a:lnTo>
                  <a:cubicBezTo>
                    <a:pt x="2642" y="2054"/>
                    <a:pt x="2641" y="2088"/>
                    <a:pt x="2637" y="2124"/>
                  </a:cubicBezTo>
                  <a:lnTo>
                    <a:pt x="2637" y="2124"/>
                  </a:lnTo>
                  <a:cubicBezTo>
                    <a:pt x="2568" y="2119"/>
                    <a:pt x="2475" y="2100"/>
                    <a:pt x="2352" y="2061"/>
                  </a:cubicBezTo>
                  <a:lnTo>
                    <a:pt x="2352" y="2061"/>
                  </a:lnTo>
                  <a:cubicBezTo>
                    <a:pt x="2364" y="2065"/>
                    <a:pt x="2380" y="2067"/>
                    <a:pt x="2398" y="2067"/>
                  </a:cubicBezTo>
                  <a:cubicBezTo>
                    <a:pt x="2457" y="2067"/>
                    <a:pt x="2543" y="2049"/>
                    <a:pt x="2640" y="2025"/>
                  </a:cubicBezTo>
                  <a:close/>
                  <a:moveTo>
                    <a:pt x="5409" y="1"/>
                  </a:moveTo>
                  <a:cubicBezTo>
                    <a:pt x="3852" y="1"/>
                    <a:pt x="2091" y="112"/>
                    <a:pt x="940" y="936"/>
                  </a:cubicBezTo>
                  <a:cubicBezTo>
                    <a:pt x="94" y="1541"/>
                    <a:pt x="118" y="2678"/>
                    <a:pt x="66" y="3621"/>
                  </a:cubicBezTo>
                  <a:cubicBezTo>
                    <a:pt x="13" y="4590"/>
                    <a:pt x="1" y="5565"/>
                    <a:pt x="11" y="6535"/>
                  </a:cubicBezTo>
                  <a:cubicBezTo>
                    <a:pt x="18" y="7064"/>
                    <a:pt x="480" y="7289"/>
                    <a:pt x="999" y="7289"/>
                  </a:cubicBezTo>
                  <a:cubicBezTo>
                    <a:pt x="1669" y="7289"/>
                    <a:pt x="2432" y="6914"/>
                    <a:pt x="2425" y="6336"/>
                  </a:cubicBezTo>
                  <a:cubicBezTo>
                    <a:pt x="2416" y="5607"/>
                    <a:pt x="2424" y="4879"/>
                    <a:pt x="2448" y="4151"/>
                  </a:cubicBezTo>
                  <a:cubicBezTo>
                    <a:pt x="2464" y="3675"/>
                    <a:pt x="2484" y="3200"/>
                    <a:pt x="2528" y="2726"/>
                  </a:cubicBezTo>
                  <a:cubicBezTo>
                    <a:pt x="2540" y="2600"/>
                    <a:pt x="2620" y="2322"/>
                    <a:pt x="2637" y="2124"/>
                  </a:cubicBezTo>
                  <a:lnTo>
                    <a:pt x="2637" y="2124"/>
                  </a:lnTo>
                  <a:cubicBezTo>
                    <a:pt x="2651" y="2125"/>
                    <a:pt x="2663" y="2125"/>
                    <a:pt x="2674" y="2125"/>
                  </a:cubicBezTo>
                  <a:cubicBezTo>
                    <a:pt x="2816" y="2125"/>
                    <a:pt x="2834" y="2055"/>
                    <a:pt x="2805" y="1980"/>
                  </a:cubicBezTo>
                  <a:lnTo>
                    <a:pt x="2805" y="1980"/>
                  </a:lnTo>
                  <a:cubicBezTo>
                    <a:pt x="2749" y="1996"/>
                    <a:pt x="2693" y="2011"/>
                    <a:pt x="2640" y="2025"/>
                  </a:cubicBezTo>
                  <a:lnTo>
                    <a:pt x="2640" y="2025"/>
                  </a:lnTo>
                  <a:cubicBezTo>
                    <a:pt x="2638" y="1997"/>
                    <a:pt x="2634" y="1974"/>
                    <a:pt x="2627" y="1954"/>
                  </a:cubicBezTo>
                  <a:cubicBezTo>
                    <a:pt x="2587" y="1847"/>
                    <a:pt x="2599" y="1808"/>
                    <a:pt x="2631" y="1808"/>
                  </a:cubicBezTo>
                  <a:cubicBezTo>
                    <a:pt x="2678" y="1808"/>
                    <a:pt x="2771" y="1896"/>
                    <a:pt x="2805" y="1980"/>
                  </a:cubicBezTo>
                  <a:lnTo>
                    <a:pt x="2805" y="1980"/>
                  </a:lnTo>
                  <a:cubicBezTo>
                    <a:pt x="2967" y="1933"/>
                    <a:pt x="3130" y="1882"/>
                    <a:pt x="3218" y="1870"/>
                  </a:cubicBezTo>
                  <a:cubicBezTo>
                    <a:pt x="3697" y="1802"/>
                    <a:pt x="4184" y="1770"/>
                    <a:pt x="4667" y="1743"/>
                  </a:cubicBezTo>
                  <a:cubicBezTo>
                    <a:pt x="5207" y="1713"/>
                    <a:pt x="5749" y="1697"/>
                    <a:pt x="6291" y="1697"/>
                  </a:cubicBezTo>
                  <a:cubicBezTo>
                    <a:pt x="6375" y="1697"/>
                    <a:pt x="6460" y="1697"/>
                    <a:pt x="6545" y="1698"/>
                  </a:cubicBezTo>
                  <a:cubicBezTo>
                    <a:pt x="6549" y="1698"/>
                    <a:pt x="6553" y="1698"/>
                    <a:pt x="6557" y="1698"/>
                  </a:cubicBezTo>
                  <a:cubicBezTo>
                    <a:pt x="7887" y="1698"/>
                    <a:pt x="8390" y="29"/>
                    <a:pt x="6774" y="15"/>
                  </a:cubicBezTo>
                  <a:cubicBezTo>
                    <a:pt x="6355" y="11"/>
                    <a:pt x="5892" y="1"/>
                    <a:pt x="540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0" name="Google Shape;1160;p56"/>
            <p:cNvSpPr/>
            <p:nvPr/>
          </p:nvSpPr>
          <p:spPr>
            <a:xfrm>
              <a:off x="6978525" y="4696425"/>
              <a:ext cx="195475" cy="174150"/>
            </a:xfrm>
            <a:custGeom>
              <a:avLst/>
              <a:gdLst/>
              <a:ahLst/>
              <a:cxnLst/>
              <a:rect l="l" t="t" r="r" b="b"/>
              <a:pathLst>
                <a:path w="7819" h="6966" extrusionOk="0">
                  <a:moveTo>
                    <a:pt x="6999" y="0"/>
                  </a:moveTo>
                  <a:cubicBezTo>
                    <a:pt x="6293" y="0"/>
                    <a:pt x="5070" y="343"/>
                    <a:pt x="5100" y="815"/>
                  </a:cubicBezTo>
                  <a:cubicBezTo>
                    <a:pt x="5168" y="1879"/>
                    <a:pt x="5412" y="3825"/>
                    <a:pt x="4750" y="4729"/>
                  </a:cubicBezTo>
                  <a:cubicBezTo>
                    <a:pt x="4386" y="5224"/>
                    <a:pt x="3433" y="5392"/>
                    <a:pt x="2870" y="5580"/>
                  </a:cubicBezTo>
                  <a:cubicBezTo>
                    <a:pt x="2326" y="5762"/>
                    <a:pt x="1779" y="5931"/>
                    <a:pt x="1227" y="6088"/>
                  </a:cubicBezTo>
                  <a:cubicBezTo>
                    <a:pt x="1035" y="6142"/>
                    <a:pt x="1" y="6431"/>
                    <a:pt x="132" y="6778"/>
                  </a:cubicBezTo>
                  <a:cubicBezTo>
                    <a:pt x="186" y="6920"/>
                    <a:pt x="371" y="6966"/>
                    <a:pt x="588" y="6966"/>
                  </a:cubicBezTo>
                  <a:cubicBezTo>
                    <a:pt x="910" y="6966"/>
                    <a:pt x="1300" y="6864"/>
                    <a:pt x="1425" y="6829"/>
                  </a:cubicBezTo>
                  <a:cubicBezTo>
                    <a:pt x="2275" y="6588"/>
                    <a:pt x="3118" y="6324"/>
                    <a:pt x="3953" y="6038"/>
                  </a:cubicBezTo>
                  <a:cubicBezTo>
                    <a:pt x="4845" y="5731"/>
                    <a:pt x="6013" y="5420"/>
                    <a:pt x="6735" y="4775"/>
                  </a:cubicBezTo>
                  <a:cubicBezTo>
                    <a:pt x="7818" y="3805"/>
                    <a:pt x="7569" y="1484"/>
                    <a:pt x="7487" y="175"/>
                  </a:cubicBezTo>
                  <a:cubicBezTo>
                    <a:pt x="7479" y="54"/>
                    <a:pt x="7280" y="0"/>
                    <a:pt x="699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1" name="Google Shape;1161;p56"/>
            <p:cNvSpPr/>
            <p:nvPr/>
          </p:nvSpPr>
          <p:spPr>
            <a:xfrm>
              <a:off x="6595625" y="4774175"/>
              <a:ext cx="229675" cy="151875"/>
            </a:xfrm>
            <a:custGeom>
              <a:avLst/>
              <a:gdLst/>
              <a:ahLst/>
              <a:cxnLst/>
              <a:rect l="l" t="t" r="r" b="b"/>
              <a:pathLst>
                <a:path w="9187" h="6075" extrusionOk="0">
                  <a:moveTo>
                    <a:pt x="1985" y="1"/>
                  </a:moveTo>
                  <a:cubicBezTo>
                    <a:pt x="1325" y="1"/>
                    <a:pt x="573" y="374"/>
                    <a:pt x="553" y="978"/>
                  </a:cubicBezTo>
                  <a:lnTo>
                    <a:pt x="555" y="977"/>
                  </a:lnTo>
                  <a:lnTo>
                    <a:pt x="555" y="977"/>
                  </a:lnTo>
                  <a:cubicBezTo>
                    <a:pt x="511" y="2324"/>
                    <a:pt x="0" y="5789"/>
                    <a:pt x="1896" y="6044"/>
                  </a:cubicBezTo>
                  <a:cubicBezTo>
                    <a:pt x="2053" y="6065"/>
                    <a:pt x="2213" y="6074"/>
                    <a:pt x="2376" y="6074"/>
                  </a:cubicBezTo>
                  <a:cubicBezTo>
                    <a:pt x="3312" y="6074"/>
                    <a:pt x="4329" y="5764"/>
                    <a:pt x="5202" y="5577"/>
                  </a:cubicBezTo>
                  <a:cubicBezTo>
                    <a:pt x="6089" y="5386"/>
                    <a:pt x="6972" y="5179"/>
                    <a:pt x="7854" y="4958"/>
                  </a:cubicBezTo>
                  <a:cubicBezTo>
                    <a:pt x="9187" y="4621"/>
                    <a:pt x="8960" y="3247"/>
                    <a:pt x="7822" y="3247"/>
                  </a:cubicBezTo>
                  <a:cubicBezTo>
                    <a:pt x="7695" y="3247"/>
                    <a:pt x="7557" y="3264"/>
                    <a:pt x="7409" y="3302"/>
                  </a:cubicBezTo>
                  <a:cubicBezTo>
                    <a:pt x="6837" y="3446"/>
                    <a:pt x="6261" y="3585"/>
                    <a:pt x="5684" y="3716"/>
                  </a:cubicBezTo>
                  <a:cubicBezTo>
                    <a:pt x="4922" y="3890"/>
                    <a:pt x="3879" y="3908"/>
                    <a:pt x="3125" y="4181"/>
                  </a:cubicBezTo>
                  <a:lnTo>
                    <a:pt x="3125" y="4181"/>
                  </a:lnTo>
                  <a:cubicBezTo>
                    <a:pt x="3132" y="3766"/>
                    <a:pt x="2985" y="3237"/>
                    <a:pt x="2973" y="2839"/>
                  </a:cubicBezTo>
                  <a:cubicBezTo>
                    <a:pt x="2951" y="2161"/>
                    <a:pt x="2952" y="1480"/>
                    <a:pt x="2973" y="802"/>
                  </a:cubicBezTo>
                  <a:cubicBezTo>
                    <a:pt x="2991" y="243"/>
                    <a:pt x="2518" y="1"/>
                    <a:pt x="198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2" name="Google Shape;1162;p56"/>
            <p:cNvSpPr/>
            <p:nvPr/>
          </p:nvSpPr>
          <p:spPr>
            <a:xfrm>
              <a:off x="5761950" y="4564800"/>
              <a:ext cx="353400" cy="375925"/>
            </a:xfrm>
            <a:custGeom>
              <a:avLst/>
              <a:gdLst/>
              <a:ahLst/>
              <a:cxnLst/>
              <a:rect l="l" t="t" r="r" b="b"/>
              <a:pathLst>
                <a:path w="14136" h="15037" extrusionOk="0">
                  <a:moveTo>
                    <a:pt x="9602" y="1644"/>
                  </a:moveTo>
                  <a:lnTo>
                    <a:pt x="9602" y="1644"/>
                  </a:lnTo>
                  <a:cubicBezTo>
                    <a:pt x="9817" y="2339"/>
                    <a:pt x="10226" y="3187"/>
                    <a:pt x="10330" y="3777"/>
                  </a:cubicBezTo>
                  <a:cubicBezTo>
                    <a:pt x="10822" y="6594"/>
                    <a:pt x="11042" y="9587"/>
                    <a:pt x="10860" y="12442"/>
                  </a:cubicBezTo>
                  <a:cubicBezTo>
                    <a:pt x="10854" y="12531"/>
                    <a:pt x="10836" y="12643"/>
                    <a:pt x="10812" y="12768"/>
                  </a:cubicBezTo>
                  <a:lnTo>
                    <a:pt x="10812" y="12768"/>
                  </a:lnTo>
                  <a:cubicBezTo>
                    <a:pt x="10102" y="11906"/>
                    <a:pt x="9043" y="11051"/>
                    <a:pt x="8454" y="10189"/>
                  </a:cubicBezTo>
                  <a:cubicBezTo>
                    <a:pt x="8375" y="10074"/>
                    <a:pt x="8209" y="10039"/>
                    <a:pt x="8031" y="10039"/>
                  </a:cubicBezTo>
                  <a:cubicBezTo>
                    <a:pt x="7830" y="10039"/>
                    <a:pt x="7614" y="10084"/>
                    <a:pt x="7494" y="10108"/>
                  </a:cubicBezTo>
                  <a:cubicBezTo>
                    <a:pt x="7112" y="10184"/>
                    <a:pt x="4690" y="10512"/>
                    <a:pt x="3094" y="10909"/>
                  </a:cubicBezTo>
                  <a:lnTo>
                    <a:pt x="3094" y="10909"/>
                  </a:lnTo>
                  <a:cubicBezTo>
                    <a:pt x="3064" y="10711"/>
                    <a:pt x="3044" y="10512"/>
                    <a:pt x="3032" y="10313"/>
                  </a:cubicBezTo>
                  <a:cubicBezTo>
                    <a:pt x="3111" y="9872"/>
                    <a:pt x="2996" y="9310"/>
                    <a:pt x="2993" y="8865"/>
                  </a:cubicBezTo>
                  <a:cubicBezTo>
                    <a:pt x="2989" y="7957"/>
                    <a:pt x="3018" y="7045"/>
                    <a:pt x="3060" y="6138"/>
                  </a:cubicBezTo>
                  <a:lnTo>
                    <a:pt x="3060" y="6138"/>
                  </a:lnTo>
                  <a:cubicBezTo>
                    <a:pt x="3550" y="5013"/>
                    <a:pt x="7088" y="5296"/>
                    <a:pt x="8030" y="4164"/>
                  </a:cubicBezTo>
                  <a:cubicBezTo>
                    <a:pt x="8425" y="3688"/>
                    <a:pt x="8665" y="3007"/>
                    <a:pt x="9010" y="2488"/>
                  </a:cubicBezTo>
                  <a:cubicBezTo>
                    <a:pt x="9194" y="2210"/>
                    <a:pt x="9443" y="1936"/>
                    <a:pt x="9602" y="1644"/>
                  </a:cubicBezTo>
                  <a:close/>
                  <a:moveTo>
                    <a:pt x="10604" y="1"/>
                  </a:moveTo>
                  <a:cubicBezTo>
                    <a:pt x="8277" y="1"/>
                    <a:pt x="6728" y="2575"/>
                    <a:pt x="5749" y="4468"/>
                  </a:cubicBezTo>
                  <a:lnTo>
                    <a:pt x="5749" y="4468"/>
                  </a:lnTo>
                  <a:cubicBezTo>
                    <a:pt x="3837" y="4722"/>
                    <a:pt x="1192" y="5224"/>
                    <a:pt x="695" y="6624"/>
                  </a:cubicBezTo>
                  <a:cubicBezTo>
                    <a:pt x="693" y="6631"/>
                    <a:pt x="691" y="6638"/>
                    <a:pt x="691" y="6644"/>
                  </a:cubicBezTo>
                  <a:lnTo>
                    <a:pt x="691" y="6644"/>
                  </a:lnTo>
                  <a:cubicBezTo>
                    <a:pt x="682" y="6669"/>
                    <a:pt x="677" y="6696"/>
                    <a:pt x="676" y="6722"/>
                  </a:cubicBezTo>
                  <a:cubicBezTo>
                    <a:pt x="623" y="7810"/>
                    <a:pt x="1" y="11537"/>
                    <a:pt x="1075" y="12160"/>
                  </a:cubicBezTo>
                  <a:cubicBezTo>
                    <a:pt x="1181" y="12222"/>
                    <a:pt x="1310" y="12247"/>
                    <a:pt x="1453" y="12247"/>
                  </a:cubicBezTo>
                  <a:cubicBezTo>
                    <a:pt x="2009" y="12247"/>
                    <a:pt x="2775" y="11866"/>
                    <a:pt x="3169" y="11758"/>
                  </a:cubicBezTo>
                  <a:cubicBezTo>
                    <a:pt x="4176" y="11482"/>
                    <a:pt x="5204" y="11271"/>
                    <a:pt x="6230" y="11067"/>
                  </a:cubicBezTo>
                  <a:lnTo>
                    <a:pt x="6230" y="11067"/>
                  </a:lnTo>
                  <a:cubicBezTo>
                    <a:pt x="7241" y="12555"/>
                    <a:pt x="8923" y="15037"/>
                    <a:pt x="10854" y="15037"/>
                  </a:cubicBezTo>
                  <a:cubicBezTo>
                    <a:pt x="11275" y="15037"/>
                    <a:pt x="11707" y="14919"/>
                    <a:pt x="12147" y="14648"/>
                  </a:cubicBezTo>
                  <a:cubicBezTo>
                    <a:pt x="14136" y="13422"/>
                    <a:pt x="13304" y="9031"/>
                    <a:pt x="13170" y="7107"/>
                  </a:cubicBezTo>
                  <a:cubicBezTo>
                    <a:pt x="13048" y="5366"/>
                    <a:pt x="13274" y="177"/>
                    <a:pt x="10822" y="8"/>
                  </a:cubicBezTo>
                  <a:cubicBezTo>
                    <a:pt x="10749" y="3"/>
                    <a:pt x="10676" y="1"/>
                    <a:pt x="1060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3" name="Google Shape;1163;p56"/>
            <p:cNvSpPr/>
            <p:nvPr/>
          </p:nvSpPr>
          <p:spPr>
            <a:xfrm>
              <a:off x="6058275" y="4538425"/>
              <a:ext cx="206450" cy="144950"/>
            </a:xfrm>
            <a:custGeom>
              <a:avLst/>
              <a:gdLst/>
              <a:ahLst/>
              <a:cxnLst/>
              <a:rect l="l" t="t" r="r" b="b"/>
              <a:pathLst>
                <a:path w="8258" h="5798" extrusionOk="0">
                  <a:moveTo>
                    <a:pt x="7519" y="0"/>
                  </a:moveTo>
                  <a:cubicBezTo>
                    <a:pt x="7034" y="0"/>
                    <a:pt x="6387" y="220"/>
                    <a:pt x="6038" y="468"/>
                  </a:cubicBezTo>
                  <a:cubicBezTo>
                    <a:pt x="4001" y="1911"/>
                    <a:pt x="2174" y="3694"/>
                    <a:pt x="360" y="5401"/>
                  </a:cubicBezTo>
                  <a:cubicBezTo>
                    <a:pt x="0" y="5739"/>
                    <a:pt x="582" y="5798"/>
                    <a:pt x="854" y="5798"/>
                  </a:cubicBezTo>
                  <a:cubicBezTo>
                    <a:pt x="881" y="5798"/>
                    <a:pt x="905" y="5797"/>
                    <a:pt x="925" y="5796"/>
                  </a:cubicBezTo>
                  <a:cubicBezTo>
                    <a:pt x="1436" y="5767"/>
                    <a:pt x="2134" y="5588"/>
                    <a:pt x="2522" y="5225"/>
                  </a:cubicBezTo>
                  <a:lnTo>
                    <a:pt x="2521" y="5225"/>
                  </a:lnTo>
                  <a:cubicBezTo>
                    <a:pt x="4231" y="3616"/>
                    <a:pt x="5949" y="1901"/>
                    <a:pt x="7867" y="542"/>
                  </a:cubicBezTo>
                  <a:cubicBezTo>
                    <a:pt x="8257" y="265"/>
                    <a:pt x="8152" y="87"/>
                    <a:pt x="7725" y="16"/>
                  </a:cubicBezTo>
                  <a:cubicBezTo>
                    <a:pt x="7661" y="5"/>
                    <a:pt x="7592" y="0"/>
                    <a:pt x="751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4" name="Google Shape;1164;p56"/>
            <p:cNvSpPr/>
            <p:nvPr/>
          </p:nvSpPr>
          <p:spPr>
            <a:xfrm>
              <a:off x="6060775" y="4706700"/>
              <a:ext cx="241350" cy="47200"/>
            </a:xfrm>
            <a:custGeom>
              <a:avLst/>
              <a:gdLst/>
              <a:ahLst/>
              <a:cxnLst/>
              <a:rect l="l" t="t" r="r" b="b"/>
              <a:pathLst>
                <a:path w="9654" h="1888" extrusionOk="0">
                  <a:moveTo>
                    <a:pt x="8624" y="0"/>
                  </a:moveTo>
                  <a:cubicBezTo>
                    <a:pt x="8471" y="0"/>
                    <a:pt x="8295" y="24"/>
                    <a:pt x="8098" y="78"/>
                  </a:cubicBezTo>
                  <a:cubicBezTo>
                    <a:pt x="6833" y="421"/>
                    <a:pt x="5489" y="527"/>
                    <a:pt x="4158" y="527"/>
                  </a:cubicBezTo>
                  <a:cubicBezTo>
                    <a:pt x="3603" y="527"/>
                    <a:pt x="3050" y="509"/>
                    <a:pt x="2507" y="481"/>
                  </a:cubicBezTo>
                  <a:cubicBezTo>
                    <a:pt x="2491" y="481"/>
                    <a:pt x="2475" y="480"/>
                    <a:pt x="2459" y="480"/>
                  </a:cubicBezTo>
                  <a:cubicBezTo>
                    <a:pt x="1536" y="480"/>
                    <a:pt x="0" y="1763"/>
                    <a:pt x="1582" y="1843"/>
                  </a:cubicBezTo>
                  <a:cubicBezTo>
                    <a:pt x="2135" y="1871"/>
                    <a:pt x="2695" y="1887"/>
                    <a:pt x="3258" y="1887"/>
                  </a:cubicBezTo>
                  <a:cubicBezTo>
                    <a:pt x="4998" y="1887"/>
                    <a:pt x="6760" y="1732"/>
                    <a:pt x="8421" y="1281"/>
                  </a:cubicBezTo>
                  <a:cubicBezTo>
                    <a:pt x="9653" y="947"/>
                    <a:pt x="9591" y="0"/>
                    <a:pt x="862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5" name="Google Shape;1165;p56"/>
            <p:cNvSpPr/>
            <p:nvPr/>
          </p:nvSpPr>
          <p:spPr>
            <a:xfrm>
              <a:off x="6079250" y="4805450"/>
              <a:ext cx="247650" cy="151375"/>
            </a:xfrm>
            <a:custGeom>
              <a:avLst/>
              <a:gdLst/>
              <a:ahLst/>
              <a:cxnLst/>
              <a:rect l="l" t="t" r="r" b="b"/>
              <a:pathLst>
                <a:path w="9906" h="6055" extrusionOk="0">
                  <a:moveTo>
                    <a:pt x="2054" y="1"/>
                  </a:moveTo>
                  <a:cubicBezTo>
                    <a:pt x="1130" y="1"/>
                    <a:pt x="0" y="905"/>
                    <a:pt x="856" y="1600"/>
                  </a:cubicBezTo>
                  <a:cubicBezTo>
                    <a:pt x="2830" y="3199"/>
                    <a:pt x="4943" y="4992"/>
                    <a:pt x="7305" y="5977"/>
                  </a:cubicBezTo>
                  <a:cubicBezTo>
                    <a:pt x="7433" y="6030"/>
                    <a:pt x="7571" y="6054"/>
                    <a:pt x="7713" y="6054"/>
                  </a:cubicBezTo>
                  <a:cubicBezTo>
                    <a:pt x="8719" y="6054"/>
                    <a:pt x="9906" y="4855"/>
                    <a:pt x="8675" y="4341"/>
                  </a:cubicBezTo>
                  <a:cubicBezTo>
                    <a:pt x="6492" y="3429"/>
                    <a:pt x="4516" y="1681"/>
                    <a:pt x="2691" y="202"/>
                  </a:cubicBezTo>
                  <a:cubicBezTo>
                    <a:pt x="2518" y="62"/>
                    <a:pt x="2293" y="1"/>
                    <a:pt x="205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66" name="Google Shape;1166;p56"/>
          <p:cNvSpPr/>
          <p:nvPr/>
        </p:nvSpPr>
        <p:spPr>
          <a:xfrm>
            <a:off x="592474" y="1158032"/>
            <a:ext cx="2351166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7" name="Google Shape;1167;p56"/>
          <p:cNvSpPr/>
          <p:nvPr/>
        </p:nvSpPr>
        <p:spPr>
          <a:xfrm>
            <a:off x="592474" y="2002211"/>
            <a:ext cx="2351166" cy="70000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0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媒體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3405" y="475200"/>
            <a:ext cx="4701866" cy="2644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588" y="521937"/>
            <a:ext cx="6651812" cy="3741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019" y="652962"/>
            <a:ext cx="1390650" cy="1371600"/>
          </a:xfrm>
          <a:prstGeom prst="rect">
            <a:avLst/>
          </a:prstGeom>
        </p:spPr>
      </p:pic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1EEC219B-DEAD-5441-BC66-A655DAFDE606}"/>
              </a:ext>
            </a:extLst>
          </p:cNvPr>
          <p:cNvSpPr txBox="1">
            <a:spLocks/>
          </p:cNvSpPr>
          <p:nvPr/>
        </p:nvSpPr>
        <p:spPr>
          <a:xfrm>
            <a:off x="7278487" y="187991"/>
            <a:ext cx="1723714" cy="387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13714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ctr" defTabSz="1371477" rtl="0" eaLnBrk="1" latinLnBrk="0" hangingPunct="1">
              <a:lnSpc>
                <a:spcPct val="150000"/>
              </a:lnSpc>
              <a:spcBef>
                <a:spcPts val="749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371477" rtl="0" eaLnBrk="1" latinLnBrk="0" hangingPunct="1">
              <a:lnSpc>
                <a:spcPct val="150000"/>
              </a:lnSpc>
              <a:spcBef>
                <a:spcPts val="74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371477" rtl="0" eaLnBrk="1" latinLnBrk="0" hangingPunct="1">
              <a:lnSpc>
                <a:spcPct val="150000"/>
              </a:lnSpc>
              <a:spcBef>
                <a:spcPts val="749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1371477" rtl="0" eaLnBrk="1" latinLnBrk="0" hangingPunct="1">
              <a:lnSpc>
                <a:spcPct val="150000"/>
              </a:lnSpc>
              <a:spcBef>
                <a:spcPts val="749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71561" indent="-342870" algn="l" defTabSz="1371477" rtl="0" eaLnBrk="1" latinLnBrk="0" hangingPunct="1">
              <a:lnSpc>
                <a:spcPct val="90000"/>
              </a:lnSpc>
              <a:spcBef>
                <a:spcPts val="749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301" indent="-342870" algn="l" defTabSz="1371477" rtl="0" eaLnBrk="1" latinLnBrk="0" hangingPunct="1">
              <a:lnSpc>
                <a:spcPct val="90000"/>
              </a:lnSpc>
              <a:spcBef>
                <a:spcPts val="749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038" indent="-342870" algn="l" defTabSz="1371477" rtl="0" eaLnBrk="1" latinLnBrk="0" hangingPunct="1">
              <a:lnSpc>
                <a:spcPct val="90000"/>
              </a:lnSpc>
              <a:spcBef>
                <a:spcPts val="749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775" indent="-342870" algn="l" defTabSz="1371477" rtl="0" eaLnBrk="1" latinLnBrk="0" hangingPunct="1">
              <a:lnSpc>
                <a:spcPct val="90000"/>
              </a:lnSpc>
              <a:spcBef>
                <a:spcPts val="749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Safecity.hk</a:t>
            </a:r>
            <a:endParaRPr lang="en-HK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8628" y="121578"/>
            <a:ext cx="6809859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178">
              <a:defRPr/>
            </a:pPr>
            <a:r>
              <a:rPr lang="zh-HK" altLang="en-US" sz="375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一站式</a:t>
            </a:r>
            <a:r>
              <a:rPr lang="zh-TW" altLang="en-US" sz="375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防罪網站 </a:t>
            </a:r>
            <a:r>
              <a:rPr lang="en-US" altLang="zh-TW" sz="375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Safecity.hk</a:t>
            </a:r>
            <a:endParaRPr lang="zh-HK" altLang="en-US" sz="375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0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8131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57"/>
          <p:cNvSpPr txBox="1"/>
          <p:nvPr/>
        </p:nvSpPr>
        <p:spPr>
          <a:xfrm>
            <a:off x="1747180" y="-6626"/>
            <a:ext cx="66303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拒絕毒品 主動求助</a:t>
            </a:r>
            <a:endParaRPr sz="4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pic>
        <p:nvPicPr>
          <p:cNvPr id="1173" name="Google Shape;1173;p5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15" y="772444"/>
            <a:ext cx="3054130" cy="373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5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058" y="772447"/>
            <a:ext cx="2630293" cy="3730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0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7"/>
          <p:cNvSpPr txBox="1"/>
          <p:nvPr/>
        </p:nvSpPr>
        <p:spPr>
          <a:xfrm>
            <a:off x="2343150" y="367848"/>
            <a:ext cx="474345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  <a:sym typeface="ZCOOL QingKe HuangYou"/>
              </a:rPr>
              <a:t>青少年</a:t>
            </a:r>
            <a:r>
              <a:rPr 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ZCOOL QingKe HuangYou"/>
                <a:sym typeface="ZCOOL QingKe HuangYou"/>
              </a:rPr>
              <a:t>現時吸食毒品原因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  <a:cs typeface="ZCOOL QingKe HuangYou"/>
              <a:sym typeface="ZCOOL QingKe HuangYou"/>
            </a:endParaRPr>
          </a:p>
        </p:txBody>
      </p:sp>
      <p:sp>
        <p:nvSpPr>
          <p:cNvPr id="1053" name="Google Shape;1053;p47"/>
          <p:cNvSpPr/>
          <p:nvPr/>
        </p:nvSpPr>
        <p:spPr>
          <a:xfrm>
            <a:off x="1485900" y="299175"/>
            <a:ext cx="6378393" cy="98925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4" name="Google Shape;1054;p47"/>
          <p:cNvSpPr txBox="1"/>
          <p:nvPr/>
        </p:nvSpPr>
        <p:spPr>
          <a:xfrm>
            <a:off x="6941100" y="0"/>
            <a:ext cx="22029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fortaa"/>
                <a:sym typeface="Comfortaa"/>
              </a:rPr>
              <a:t>資料來源：保安局禁毒處</a:t>
            </a:r>
            <a:endParaRPr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fortaa"/>
              <a:sym typeface="Comfortaa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9" name="Google Shape;69;p13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圖表 9">
            <a:extLst>
              <a:ext uri="{FF2B5EF4-FFF2-40B4-BE49-F238E27FC236}">
                <a16:creationId xmlns:a16="http://schemas.microsoft.com/office/drawing/2014/main" id="{C01FC942-A054-34D0-4302-AA3A9EF6F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7392065"/>
              </p:ext>
            </p:extLst>
          </p:nvPr>
        </p:nvGraphicFramePr>
        <p:xfrm>
          <a:off x="868723" y="1113598"/>
          <a:ext cx="6217877" cy="37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3346DA39-10D1-9BC8-9E82-A9492A8D5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84" y="1369139"/>
            <a:ext cx="497076" cy="52360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A52F3BA-86F7-C5EB-DE65-4CE48533B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4" y="2551386"/>
            <a:ext cx="554829" cy="48968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870616D-8767-E173-448D-1E4D8DE2B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4" y="3276192"/>
            <a:ext cx="389915" cy="39536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22509D6-6D02-032E-5C2B-F08E214D3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60" y="1946023"/>
            <a:ext cx="475612" cy="51574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8CA5109F-E854-ED22-EFC2-FEE3222C1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6" y="3893431"/>
            <a:ext cx="540842" cy="45575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BC940DE-D5B7-1693-9FC4-5A7E8D0D3D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81816" y="1944914"/>
            <a:ext cx="1492566" cy="17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5"/>
          <p:cNvSpPr txBox="1"/>
          <p:nvPr/>
        </p:nvSpPr>
        <p:spPr>
          <a:xfrm>
            <a:off x="2858700" y="152400"/>
            <a:ext cx="3426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 b="1"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毒品特徵大比拼</a:t>
            </a:r>
            <a:endParaRPr sz="3400" b="1"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606" name="Google Shape;606;p25"/>
          <p:cNvSpPr txBox="1"/>
          <p:nvPr/>
        </p:nvSpPr>
        <p:spPr>
          <a:xfrm>
            <a:off x="1130450" y="1024963"/>
            <a:ext cx="3092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幼細的白色晶狀粉末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07" name="Google Shape;607;p25"/>
          <p:cNvSpPr txBox="1"/>
          <p:nvPr/>
        </p:nvSpPr>
        <p:spPr>
          <a:xfrm>
            <a:off x="2157391" y="267613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zh-TW" altLang="zh-HK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「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靈魂出竅</a:t>
            </a:r>
            <a:r>
              <a:rPr lang="zh-TW" altLang="zh-HK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09" name="Google Shape;609;p25"/>
          <p:cNvSpPr txBox="1"/>
          <p:nvPr/>
        </p:nvSpPr>
        <p:spPr>
          <a:xfrm>
            <a:off x="1894350" y="1804338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通過鼻子吸服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10" name="Google Shape;610;p25"/>
          <p:cNvSpPr txBox="1"/>
          <p:nvPr/>
        </p:nvSpPr>
        <p:spPr>
          <a:xfrm>
            <a:off x="1970550" y="3663300"/>
            <a:ext cx="5415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氯 胺 酮 (K仔)</a:t>
            </a:r>
            <a:endParaRPr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grpSp>
        <p:nvGrpSpPr>
          <p:cNvPr id="611" name="Google Shape;611;p25"/>
          <p:cNvGrpSpPr/>
          <p:nvPr/>
        </p:nvGrpSpPr>
        <p:grpSpPr>
          <a:xfrm>
            <a:off x="-139" y="940313"/>
            <a:ext cx="4154826" cy="708005"/>
            <a:chOff x="1753629" y="1586637"/>
            <a:chExt cx="2224806" cy="629506"/>
          </a:xfrm>
        </p:grpSpPr>
        <p:sp>
          <p:nvSpPr>
            <p:cNvPr id="612" name="Google Shape;612;p25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13" name="Google Shape;613;p25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614" name="Google Shape;614;p25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15" name="Google Shape;615;p25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616" name="Google Shape;616;p25"/>
          <p:cNvGrpSpPr/>
          <p:nvPr/>
        </p:nvGrpSpPr>
        <p:grpSpPr>
          <a:xfrm>
            <a:off x="5290677" y="1005977"/>
            <a:ext cx="2198430" cy="2341727"/>
            <a:chOff x="1146625" y="2025923"/>
            <a:chExt cx="1901098" cy="2324526"/>
          </a:xfrm>
        </p:grpSpPr>
        <p:sp>
          <p:nvSpPr>
            <p:cNvPr id="617" name="Google Shape;617;p25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19" name="Google Shape;619;p25"/>
          <p:cNvGrpSpPr/>
          <p:nvPr/>
        </p:nvGrpSpPr>
        <p:grpSpPr>
          <a:xfrm>
            <a:off x="609537" y="1702264"/>
            <a:ext cx="3636446" cy="708005"/>
            <a:chOff x="1753629" y="1586637"/>
            <a:chExt cx="2224806" cy="629506"/>
          </a:xfrm>
        </p:grpSpPr>
        <p:sp>
          <p:nvSpPr>
            <p:cNvPr id="620" name="Google Shape;620;p25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21" name="Google Shape;621;p25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622" name="Google Shape;622;p25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23" name="Google Shape;623;p25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624" name="Google Shape;624;p25"/>
          <p:cNvGrpSpPr/>
          <p:nvPr/>
        </p:nvGrpSpPr>
        <p:grpSpPr>
          <a:xfrm>
            <a:off x="1041604" y="2586098"/>
            <a:ext cx="3636446" cy="708005"/>
            <a:chOff x="1753629" y="1586637"/>
            <a:chExt cx="2224806" cy="629506"/>
          </a:xfrm>
        </p:grpSpPr>
        <p:sp>
          <p:nvSpPr>
            <p:cNvPr id="625" name="Google Shape;625;p25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26" name="Google Shape;626;p25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627" name="Google Shape;627;p25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28" name="Google Shape;628;p25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29" name="Google Shape;629;p25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972" y="1538182"/>
            <a:ext cx="1973849" cy="1750931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4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657C7B19-DC6D-2FB9-9E90-80780C7A4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93" y="3445739"/>
            <a:ext cx="1377481" cy="136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6"/>
          <p:cNvSpPr txBox="1"/>
          <p:nvPr/>
        </p:nvSpPr>
        <p:spPr>
          <a:xfrm>
            <a:off x="479950" y="1500225"/>
            <a:ext cx="44232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長期記憶力衰退及認知能力受損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腎臟嚴重受損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. </a:t>
            </a:r>
            <a:r>
              <a:rPr lang="zh-TW" altLang="en-US" sz="21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引致尿</a:t>
            </a:r>
            <a:r>
              <a:rPr lang="zh-TW" altLang="en-US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頻</a:t>
            </a:r>
            <a:r>
              <a:rPr lang="en-US" alt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.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動作協調神經系統受損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呼吸系統／心臟問題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耐藥性／成癮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ZCOOL QingKe HuangYou"/>
              <a:sym typeface="ZCOOL QingKe HuangYou"/>
            </a:endParaRPr>
          </a:p>
        </p:txBody>
      </p:sp>
      <p:sp>
        <p:nvSpPr>
          <p:cNvPr id="635" name="Google Shape;635;p26"/>
          <p:cNvSpPr txBox="1"/>
          <p:nvPr/>
        </p:nvSpPr>
        <p:spPr>
          <a:xfrm>
            <a:off x="3615150" y="228600"/>
            <a:ext cx="2229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吸食後果</a:t>
            </a:r>
            <a:endParaRPr sz="34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3023450" y="222975"/>
            <a:ext cx="3099692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6434075" y="591150"/>
            <a:ext cx="2554708" cy="1538703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2" name="Google Shape;642;p26"/>
          <p:cNvSpPr/>
          <p:nvPr/>
        </p:nvSpPr>
        <p:spPr>
          <a:xfrm>
            <a:off x="4699147" y="2129853"/>
            <a:ext cx="2536540" cy="1852425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3" name="Google Shape;643;p26"/>
          <p:cNvSpPr txBox="1"/>
          <p:nvPr/>
        </p:nvSpPr>
        <p:spPr>
          <a:xfrm>
            <a:off x="7893600" y="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151" y="735498"/>
            <a:ext cx="2367099" cy="1300695"/>
          </a:xfrm>
          <a:prstGeom prst="rect">
            <a:avLst/>
          </a:prstGeom>
        </p:spPr>
      </p:pic>
      <p:sp>
        <p:nvSpPr>
          <p:cNvPr id="11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20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8341D93-C339-A85E-3849-7F530F312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082" y="2255531"/>
            <a:ext cx="1190670" cy="168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7"/>
          <p:cNvSpPr txBox="1"/>
          <p:nvPr/>
        </p:nvSpPr>
        <p:spPr>
          <a:xfrm>
            <a:off x="1151000" y="5511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rgbClr val="202122"/>
                </a:solidFill>
                <a:highlight>
                  <a:srgbClr val="FFFFF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植物製成的藥物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49" name="Google Shape;649;p27"/>
          <p:cNvSpPr txBox="1"/>
          <p:nvPr/>
        </p:nvSpPr>
        <p:spPr>
          <a:xfrm>
            <a:off x="1975014" y="294594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「鬆弛狀態」</a:t>
            </a:r>
            <a:endParaRPr sz="28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50" name="Google Shape;650;p27"/>
          <p:cNvSpPr txBox="1"/>
          <p:nvPr/>
        </p:nvSpPr>
        <p:spPr>
          <a:xfrm>
            <a:off x="1635800" y="2186125"/>
            <a:ext cx="2057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「</a:t>
            </a: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欣快感</a:t>
            </a: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」</a:t>
            </a:r>
            <a:endParaRPr sz="24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51" name="Google Shape;651;p27"/>
          <p:cNvSpPr txBox="1"/>
          <p:nvPr/>
        </p:nvSpPr>
        <p:spPr>
          <a:xfrm>
            <a:off x="2650650" y="3698125"/>
            <a:ext cx="3842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大 麻 (草)</a:t>
            </a:r>
            <a:endParaRPr sz="4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653" name="Google Shape;653;p27"/>
          <p:cNvSpPr txBox="1"/>
          <p:nvPr/>
        </p:nvSpPr>
        <p:spPr>
          <a:xfrm>
            <a:off x="1851300" y="1364350"/>
            <a:ext cx="315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「感官變得敏感」</a:t>
            </a:r>
            <a:endParaRPr sz="2400"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grpSp>
        <p:nvGrpSpPr>
          <p:cNvPr id="654" name="Google Shape;654;p27"/>
          <p:cNvGrpSpPr/>
          <p:nvPr/>
        </p:nvGrpSpPr>
        <p:grpSpPr>
          <a:xfrm>
            <a:off x="231400" y="483064"/>
            <a:ext cx="3404983" cy="708005"/>
            <a:chOff x="1895240" y="1586637"/>
            <a:chExt cx="2083195" cy="629506"/>
          </a:xfrm>
        </p:grpSpPr>
        <p:sp>
          <p:nvSpPr>
            <p:cNvPr id="655" name="Google Shape;655;p27"/>
            <p:cNvSpPr/>
            <p:nvPr/>
          </p:nvSpPr>
          <p:spPr>
            <a:xfrm>
              <a:off x="1985344" y="1769829"/>
              <a:ext cx="327600" cy="3990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56" name="Google Shape;656;p27"/>
            <p:cNvGrpSpPr/>
            <p:nvPr/>
          </p:nvGrpSpPr>
          <p:grpSpPr>
            <a:xfrm>
              <a:off x="1895240" y="1586637"/>
              <a:ext cx="2083195" cy="629506"/>
              <a:chOff x="503788" y="1847300"/>
              <a:chExt cx="6909437" cy="2009275"/>
            </a:xfrm>
          </p:grpSpPr>
          <p:sp>
            <p:nvSpPr>
              <p:cNvPr id="657" name="Google Shape;657;p27"/>
              <p:cNvSpPr/>
              <p:nvPr/>
            </p:nvSpPr>
            <p:spPr>
              <a:xfrm>
                <a:off x="503788" y="2506229"/>
                <a:ext cx="1579621" cy="1273104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58" name="Google Shape;658;p27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659" name="Google Shape;659;p27"/>
          <p:cNvGrpSpPr/>
          <p:nvPr/>
        </p:nvGrpSpPr>
        <p:grpSpPr>
          <a:xfrm>
            <a:off x="1009776" y="1245064"/>
            <a:ext cx="3541007" cy="708005"/>
            <a:chOff x="1812019" y="1586637"/>
            <a:chExt cx="2166416" cy="629506"/>
          </a:xfrm>
        </p:grpSpPr>
        <p:sp>
          <p:nvSpPr>
            <p:cNvPr id="660" name="Google Shape;660;p27"/>
            <p:cNvSpPr/>
            <p:nvPr/>
          </p:nvSpPr>
          <p:spPr>
            <a:xfrm>
              <a:off x="1898421" y="1716870"/>
              <a:ext cx="377100" cy="436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61" name="Google Shape;661;p27"/>
            <p:cNvGrpSpPr/>
            <p:nvPr/>
          </p:nvGrpSpPr>
          <p:grpSpPr>
            <a:xfrm>
              <a:off x="1812019" y="1586637"/>
              <a:ext cx="2166416" cy="629506"/>
              <a:chOff x="227766" y="1847300"/>
              <a:chExt cx="7185459" cy="2009275"/>
            </a:xfrm>
          </p:grpSpPr>
          <p:sp>
            <p:nvSpPr>
              <p:cNvPr id="662" name="Google Shape;662;p27"/>
              <p:cNvSpPr/>
              <p:nvPr/>
            </p:nvSpPr>
            <p:spPr>
              <a:xfrm>
                <a:off x="227766" y="2206899"/>
                <a:ext cx="1687010" cy="1572507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664" name="Google Shape;664;p27"/>
          <p:cNvGrpSpPr/>
          <p:nvPr/>
        </p:nvGrpSpPr>
        <p:grpSpPr>
          <a:xfrm>
            <a:off x="304737" y="2083264"/>
            <a:ext cx="3636446" cy="708005"/>
            <a:chOff x="1753629" y="1586637"/>
            <a:chExt cx="2224806" cy="629506"/>
          </a:xfrm>
        </p:grpSpPr>
        <p:sp>
          <p:nvSpPr>
            <p:cNvPr id="665" name="Google Shape;665;p27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66" name="Google Shape;666;p27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667" name="Google Shape;667;p27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68" name="Google Shape;668;p27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669" name="Google Shape;669;p27"/>
          <p:cNvGrpSpPr/>
          <p:nvPr/>
        </p:nvGrpSpPr>
        <p:grpSpPr>
          <a:xfrm>
            <a:off x="827104" y="2855900"/>
            <a:ext cx="3636446" cy="708005"/>
            <a:chOff x="1753629" y="1586637"/>
            <a:chExt cx="2224806" cy="629506"/>
          </a:xfrm>
        </p:grpSpPr>
        <p:sp>
          <p:nvSpPr>
            <p:cNvPr id="670" name="Google Shape;670;p27"/>
            <p:cNvSpPr/>
            <p:nvPr/>
          </p:nvSpPr>
          <p:spPr>
            <a:xfrm>
              <a:off x="1818066" y="1704325"/>
              <a:ext cx="464100" cy="4641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671" name="Google Shape;671;p27"/>
            <p:cNvGrpSpPr/>
            <p:nvPr/>
          </p:nvGrpSpPr>
          <p:grpSpPr>
            <a:xfrm>
              <a:off x="1753629" y="1586637"/>
              <a:ext cx="2224806" cy="629506"/>
              <a:chOff x="34100" y="1847300"/>
              <a:chExt cx="7379125" cy="2009275"/>
            </a:xfrm>
          </p:grpSpPr>
          <p:sp>
            <p:nvSpPr>
              <p:cNvPr id="672" name="Google Shape;672;p27"/>
              <p:cNvSpPr/>
              <p:nvPr/>
            </p:nvSpPr>
            <p:spPr>
              <a:xfrm>
                <a:off x="34100" y="2176600"/>
                <a:ext cx="1880725" cy="1602800"/>
              </a:xfrm>
              <a:custGeom>
                <a:avLst/>
                <a:gdLst/>
                <a:ahLst/>
                <a:cxnLst/>
                <a:rect l="l" t="t" r="r" b="b"/>
                <a:pathLst>
                  <a:path w="75229" h="64112" extrusionOk="0">
                    <a:moveTo>
                      <a:pt x="41887" y="4626"/>
                    </a:moveTo>
                    <a:cubicBezTo>
                      <a:pt x="47489" y="4626"/>
                      <a:pt x="53298" y="6884"/>
                      <a:pt x="58685" y="12306"/>
                    </a:cubicBezTo>
                    <a:cubicBezTo>
                      <a:pt x="58916" y="12537"/>
                      <a:pt x="59201" y="12635"/>
                      <a:pt x="59486" y="12635"/>
                    </a:cubicBezTo>
                    <a:cubicBezTo>
                      <a:pt x="60128" y="12635"/>
                      <a:pt x="60778" y="12139"/>
                      <a:pt x="60854" y="11543"/>
                    </a:cubicBezTo>
                    <a:cubicBezTo>
                      <a:pt x="66281" y="21275"/>
                      <a:pt x="68428" y="31323"/>
                      <a:pt x="62881" y="42286"/>
                    </a:cubicBezTo>
                    <a:cubicBezTo>
                      <a:pt x="57711" y="52502"/>
                      <a:pt x="48612" y="59031"/>
                      <a:pt x="38428" y="59031"/>
                    </a:cubicBezTo>
                    <a:cubicBezTo>
                      <a:pt x="34250" y="59031"/>
                      <a:pt x="29890" y="57932"/>
                      <a:pt x="25544" y="55538"/>
                    </a:cubicBezTo>
                    <a:cubicBezTo>
                      <a:pt x="1" y="41474"/>
                      <a:pt x="19257" y="4626"/>
                      <a:pt x="41887" y="4626"/>
                    </a:cubicBezTo>
                    <a:close/>
                    <a:moveTo>
                      <a:pt x="39305" y="0"/>
                    </a:moveTo>
                    <a:cubicBezTo>
                      <a:pt x="33188" y="0"/>
                      <a:pt x="26964" y="2142"/>
                      <a:pt x="21588" y="6508"/>
                    </a:cubicBezTo>
                    <a:cubicBezTo>
                      <a:pt x="8695" y="16981"/>
                      <a:pt x="1731" y="44074"/>
                      <a:pt x="16346" y="56116"/>
                    </a:cubicBezTo>
                    <a:cubicBezTo>
                      <a:pt x="22887" y="61508"/>
                      <a:pt x="30274" y="64112"/>
                      <a:pt x="37494" y="64112"/>
                    </a:cubicBezTo>
                    <a:cubicBezTo>
                      <a:pt x="47185" y="64112"/>
                      <a:pt x="56575" y="59419"/>
                      <a:pt x="63208" y="50482"/>
                    </a:cubicBezTo>
                    <a:cubicBezTo>
                      <a:pt x="72711" y="37655"/>
                      <a:pt x="75228" y="15749"/>
                      <a:pt x="60156" y="5941"/>
                    </a:cubicBezTo>
                    <a:cubicBezTo>
                      <a:pt x="59966" y="5816"/>
                      <a:pt x="59765" y="5761"/>
                      <a:pt x="59568" y="5761"/>
                    </a:cubicBezTo>
                    <a:cubicBezTo>
                      <a:pt x="58720" y="5761"/>
                      <a:pt x="57958" y="6786"/>
                      <a:pt x="58489" y="7609"/>
                    </a:cubicBezTo>
                    <a:cubicBezTo>
                      <a:pt x="58990" y="8382"/>
                      <a:pt x="59470" y="9167"/>
                      <a:pt x="59938" y="9941"/>
                    </a:cubicBezTo>
                    <a:cubicBezTo>
                      <a:pt x="54481" y="3368"/>
                      <a:pt x="46977" y="0"/>
                      <a:pt x="393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73" name="Google Shape;673;p27"/>
              <p:cNvSpPr/>
              <p:nvPr/>
            </p:nvSpPr>
            <p:spPr>
              <a:xfrm>
                <a:off x="1964925" y="1847300"/>
                <a:ext cx="5448300" cy="2009275"/>
              </a:xfrm>
              <a:custGeom>
                <a:avLst/>
                <a:gdLst/>
                <a:ahLst/>
                <a:cxnLst/>
                <a:rect l="l" t="t" r="r" b="b"/>
                <a:pathLst>
                  <a:path w="217932" h="80371" extrusionOk="0">
                    <a:moveTo>
                      <a:pt x="212766" y="4597"/>
                    </a:moveTo>
                    <a:lnTo>
                      <a:pt x="212766" y="4597"/>
                    </a:lnTo>
                    <a:cubicBezTo>
                      <a:pt x="209322" y="27657"/>
                      <a:pt x="210542" y="51884"/>
                      <a:pt x="210183" y="75184"/>
                    </a:cubicBezTo>
                    <a:cubicBezTo>
                      <a:pt x="204892" y="74597"/>
                      <a:pt x="199498" y="74402"/>
                      <a:pt x="194072" y="74402"/>
                    </a:cubicBezTo>
                    <a:cubicBezTo>
                      <a:pt x="183874" y="74402"/>
                      <a:pt x="173563" y="75091"/>
                      <a:pt x="163604" y="75162"/>
                    </a:cubicBezTo>
                    <a:cubicBezTo>
                      <a:pt x="146483" y="75304"/>
                      <a:pt x="129362" y="75413"/>
                      <a:pt x="112252" y="75609"/>
                    </a:cubicBezTo>
                    <a:cubicBezTo>
                      <a:pt x="77465" y="75990"/>
                      <a:pt x="42700" y="76557"/>
                      <a:pt x="7934" y="77309"/>
                    </a:cubicBezTo>
                    <a:cubicBezTo>
                      <a:pt x="7956" y="77243"/>
                      <a:pt x="7967" y="77178"/>
                      <a:pt x="7967" y="77102"/>
                    </a:cubicBezTo>
                    <a:cubicBezTo>
                      <a:pt x="7281" y="53856"/>
                      <a:pt x="6431" y="30153"/>
                      <a:pt x="4763" y="6929"/>
                    </a:cubicBezTo>
                    <a:lnTo>
                      <a:pt x="4763" y="6929"/>
                    </a:lnTo>
                    <a:cubicBezTo>
                      <a:pt x="11321" y="7723"/>
                      <a:pt x="18026" y="7953"/>
                      <a:pt x="24755" y="7953"/>
                    </a:cubicBezTo>
                    <a:cubicBezTo>
                      <a:pt x="33815" y="7953"/>
                      <a:pt x="42918" y="7536"/>
                      <a:pt x="51767" y="7518"/>
                    </a:cubicBezTo>
                    <a:cubicBezTo>
                      <a:pt x="69771" y="7463"/>
                      <a:pt x="87764" y="7245"/>
                      <a:pt x="105756" y="6995"/>
                    </a:cubicBezTo>
                    <a:cubicBezTo>
                      <a:pt x="141230" y="6515"/>
                      <a:pt x="177412" y="7572"/>
                      <a:pt x="212766" y="4597"/>
                    </a:cubicBezTo>
                    <a:close/>
                    <a:moveTo>
                      <a:pt x="194929" y="0"/>
                    </a:moveTo>
                    <a:cubicBezTo>
                      <a:pt x="165245" y="0"/>
                      <a:pt x="135363" y="1864"/>
                      <a:pt x="105756" y="2287"/>
                    </a:cubicBezTo>
                    <a:cubicBezTo>
                      <a:pt x="87764" y="2548"/>
                      <a:pt x="69771" y="2701"/>
                      <a:pt x="51767" y="2897"/>
                    </a:cubicBezTo>
                    <a:cubicBezTo>
                      <a:pt x="50665" y="2908"/>
                      <a:pt x="49560" y="2913"/>
                      <a:pt x="48452" y="2913"/>
                    </a:cubicBezTo>
                    <a:cubicBezTo>
                      <a:pt x="41424" y="2913"/>
                      <a:pt x="34264" y="2714"/>
                      <a:pt x="27117" y="2714"/>
                    </a:cubicBezTo>
                    <a:cubicBezTo>
                      <a:pt x="19386" y="2714"/>
                      <a:pt x="11670" y="2947"/>
                      <a:pt x="4153" y="3921"/>
                    </a:cubicBezTo>
                    <a:cubicBezTo>
                      <a:pt x="4028" y="3852"/>
                      <a:pt x="3891" y="3819"/>
                      <a:pt x="3754" y="3819"/>
                    </a:cubicBezTo>
                    <a:cubicBezTo>
                      <a:pt x="3545" y="3819"/>
                      <a:pt x="3337" y="3896"/>
                      <a:pt x="3172" y="4041"/>
                    </a:cubicBezTo>
                    <a:cubicBezTo>
                      <a:pt x="2769" y="4096"/>
                      <a:pt x="2355" y="4128"/>
                      <a:pt x="1951" y="4183"/>
                    </a:cubicBezTo>
                    <a:cubicBezTo>
                      <a:pt x="753" y="4368"/>
                      <a:pt x="753" y="6417"/>
                      <a:pt x="1951" y="6591"/>
                    </a:cubicBezTo>
                    <a:cubicBezTo>
                      <a:pt x="2180" y="6635"/>
                      <a:pt x="2420" y="6646"/>
                      <a:pt x="2660" y="6679"/>
                    </a:cubicBezTo>
                    <a:cubicBezTo>
                      <a:pt x="1" y="29630"/>
                      <a:pt x="753" y="54902"/>
                      <a:pt x="4066" y="77636"/>
                    </a:cubicBezTo>
                    <a:cubicBezTo>
                      <a:pt x="4213" y="78616"/>
                      <a:pt x="5003" y="79058"/>
                      <a:pt x="5834" y="79058"/>
                    </a:cubicBezTo>
                    <a:cubicBezTo>
                      <a:pt x="5927" y="79058"/>
                      <a:pt x="6021" y="79053"/>
                      <a:pt x="6114" y="79042"/>
                    </a:cubicBezTo>
                    <a:cubicBezTo>
                      <a:pt x="6252" y="79561"/>
                      <a:pt x="6719" y="79925"/>
                      <a:pt x="7256" y="79925"/>
                    </a:cubicBezTo>
                    <a:cubicBezTo>
                      <a:pt x="7271" y="79925"/>
                      <a:pt x="7287" y="79925"/>
                      <a:pt x="7302" y="79924"/>
                    </a:cubicBezTo>
                    <a:cubicBezTo>
                      <a:pt x="33436" y="80152"/>
                      <a:pt x="59563" y="80271"/>
                      <a:pt x="85684" y="80271"/>
                    </a:cubicBezTo>
                    <a:cubicBezTo>
                      <a:pt x="94541" y="80271"/>
                      <a:pt x="103397" y="80257"/>
                      <a:pt x="112252" y="80230"/>
                    </a:cubicBezTo>
                    <a:cubicBezTo>
                      <a:pt x="129373" y="80186"/>
                      <a:pt x="146494" y="80066"/>
                      <a:pt x="163615" y="79968"/>
                    </a:cubicBezTo>
                    <a:cubicBezTo>
                      <a:pt x="164117" y="79965"/>
                      <a:pt x="164619" y="79964"/>
                      <a:pt x="165123" y="79964"/>
                    </a:cubicBezTo>
                    <a:cubicBezTo>
                      <a:pt x="173618" y="79964"/>
                      <a:pt x="182366" y="80370"/>
                      <a:pt x="191058" y="80370"/>
                    </a:cubicBezTo>
                    <a:cubicBezTo>
                      <a:pt x="198550" y="80370"/>
                      <a:pt x="206001" y="80068"/>
                      <a:pt x="213212" y="78944"/>
                    </a:cubicBezTo>
                    <a:cubicBezTo>
                      <a:pt x="214139" y="78802"/>
                      <a:pt x="214553" y="77854"/>
                      <a:pt x="214455" y="76982"/>
                    </a:cubicBezTo>
                    <a:cubicBezTo>
                      <a:pt x="214520" y="76818"/>
                      <a:pt x="214553" y="76644"/>
                      <a:pt x="214575" y="76470"/>
                    </a:cubicBezTo>
                    <a:cubicBezTo>
                      <a:pt x="215294" y="52581"/>
                      <a:pt x="217931" y="27744"/>
                      <a:pt x="215403" y="3954"/>
                    </a:cubicBezTo>
                    <a:cubicBezTo>
                      <a:pt x="215381" y="3856"/>
                      <a:pt x="215348" y="3758"/>
                      <a:pt x="215316" y="3671"/>
                    </a:cubicBezTo>
                    <a:cubicBezTo>
                      <a:pt x="216231" y="2439"/>
                      <a:pt x="215741" y="347"/>
                      <a:pt x="213725" y="281"/>
                    </a:cubicBezTo>
                    <a:cubicBezTo>
                      <a:pt x="207471" y="84"/>
                      <a:pt x="201204" y="0"/>
                      <a:pt x="1949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674" name="Google Shape;674;p27"/>
          <p:cNvGrpSpPr/>
          <p:nvPr/>
        </p:nvGrpSpPr>
        <p:grpSpPr>
          <a:xfrm>
            <a:off x="5290716" y="853590"/>
            <a:ext cx="2627127" cy="2459581"/>
            <a:chOff x="1146625" y="2025923"/>
            <a:chExt cx="1901098" cy="2324526"/>
          </a:xfrm>
        </p:grpSpPr>
        <p:sp>
          <p:nvSpPr>
            <p:cNvPr id="675" name="Google Shape;675;p27"/>
            <p:cNvSpPr/>
            <p:nvPr/>
          </p:nvSpPr>
          <p:spPr>
            <a:xfrm>
              <a:off x="1146625" y="2025923"/>
              <a:ext cx="1901098" cy="2324526"/>
            </a:xfrm>
            <a:custGeom>
              <a:avLst/>
              <a:gdLst/>
              <a:ahLst/>
              <a:cxnLst/>
              <a:rect l="l" t="t" r="r" b="b"/>
              <a:pathLst>
                <a:path w="56030" h="81334" extrusionOk="0">
                  <a:moveTo>
                    <a:pt x="33260" y="1336"/>
                  </a:moveTo>
                  <a:cubicBezTo>
                    <a:pt x="33539" y="1336"/>
                    <a:pt x="33817" y="1370"/>
                    <a:pt x="34076" y="1387"/>
                  </a:cubicBezTo>
                  <a:cubicBezTo>
                    <a:pt x="34442" y="1411"/>
                    <a:pt x="34814" y="1418"/>
                    <a:pt x="35183" y="1418"/>
                  </a:cubicBezTo>
                  <a:cubicBezTo>
                    <a:pt x="35544" y="1418"/>
                    <a:pt x="35901" y="1411"/>
                    <a:pt x="36248" y="1409"/>
                  </a:cubicBezTo>
                  <a:cubicBezTo>
                    <a:pt x="36252" y="1409"/>
                    <a:pt x="36255" y="1409"/>
                    <a:pt x="36258" y="1409"/>
                  </a:cubicBezTo>
                  <a:cubicBezTo>
                    <a:pt x="36642" y="1409"/>
                    <a:pt x="37019" y="1563"/>
                    <a:pt x="37424" y="1563"/>
                  </a:cubicBezTo>
                  <a:cubicBezTo>
                    <a:pt x="37593" y="1563"/>
                    <a:pt x="37768" y="1536"/>
                    <a:pt x="37950" y="1460"/>
                  </a:cubicBezTo>
                  <a:cubicBezTo>
                    <a:pt x="38099" y="1398"/>
                    <a:pt x="38283" y="1367"/>
                    <a:pt x="38479" y="1367"/>
                  </a:cubicBezTo>
                  <a:cubicBezTo>
                    <a:pt x="38804" y="1367"/>
                    <a:pt x="39162" y="1454"/>
                    <a:pt x="39449" y="1632"/>
                  </a:cubicBezTo>
                  <a:cubicBezTo>
                    <a:pt x="39511" y="1671"/>
                    <a:pt x="39567" y="1684"/>
                    <a:pt x="39622" y="1684"/>
                  </a:cubicBezTo>
                  <a:cubicBezTo>
                    <a:pt x="39751" y="1684"/>
                    <a:pt x="39866" y="1608"/>
                    <a:pt x="39999" y="1608"/>
                  </a:cubicBezTo>
                  <a:cubicBezTo>
                    <a:pt x="40013" y="1608"/>
                    <a:pt x="40027" y="1609"/>
                    <a:pt x="40041" y="1610"/>
                  </a:cubicBezTo>
                  <a:cubicBezTo>
                    <a:pt x="41406" y="1781"/>
                    <a:pt x="42770" y="1956"/>
                    <a:pt x="44123" y="2195"/>
                  </a:cubicBezTo>
                  <a:cubicBezTo>
                    <a:pt x="44885" y="2330"/>
                    <a:pt x="45647" y="2473"/>
                    <a:pt x="46409" y="2603"/>
                  </a:cubicBezTo>
                  <a:cubicBezTo>
                    <a:pt x="47120" y="2725"/>
                    <a:pt x="47905" y="2785"/>
                    <a:pt x="48484" y="3303"/>
                  </a:cubicBezTo>
                  <a:cubicBezTo>
                    <a:pt x="48751" y="3541"/>
                    <a:pt x="49171" y="3490"/>
                    <a:pt x="49483" y="3737"/>
                  </a:cubicBezTo>
                  <a:cubicBezTo>
                    <a:pt x="50081" y="4210"/>
                    <a:pt x="50396" y="4821"/>
                    <a:pt x="50790" y="5416"/>
                  </a:cubicBezTo>
                  <a:cubicBezTo>
                    <a:pt x="51012" y="5750"/>
                    <a:pt x="51030" y="6218"/>
                    <a:pt x="51476" y="6445"/>
                  </a:cubicBezTo>
                  <a:cubicBezTo>
                    <a:pt x="51593" y="6505"/>
                    <a:pt x="51531" y="6690"/>
                    <a:pt x="51541" y="6821"/>
                  </a:cubicBezTo>
                  <a:cubicBezTo>
                    <a:pt x="51569" y="7195"/>
                    <a:pt x="51588" y="7555"/>
                    <a:pt x="51778" y="7924"/>
                  </a:cubicBezTo>
                  <a:cubicBezTo>
                    <a:pt x="51972" y="8300"/>
                    <a:pt x="51771" y="8758"/>
                    <a:pt x="51889" y="9199"/>
                  </a:cubicBezTo>
                  <a:cubicBezTo>
                    <a:pt x="52021" y="9696"/>
                    <a:pt x="52105" y="10221"/>
                    <a:pt x="52166" y="10743"/>
                  </a:cubicBezTo>
                  <a:cubicBezTo>
                    <a:pt x="52256" y="11520"/>
                    <a:pt x="52309" y="12297"/>
                    <a:pt x="52381" y="13074"/>
                  </a:cubicBezTo>
                  <a:cubicBezTo>
                    <a:pt x="52432" y="13630"/>
                    <a:pt x="52491" y="14190"/>
                    <a:pt x="52540" y="14742"/>
                  </a:cubicBezTo>
                  <a:cubicBezTo>
                    <a:pt x="52585" y="15263"/>
                    <a:pt x="52581" y="15798"/>
                    <a:pt x="52618" y="16329"/>
                  </a:cubicBezTo>
                  <a:cubicBezTo>
                    <a:pt x="52633" y="16551"/>
                    <a:pt x="52401" y="16651"/>
                    <a:pt x="52176" y="16651"/>
                  </a:cubicBezTo>
                  <a:cubicBezTo>
                    <a:pt x="52129" y="16651"/>
                    <a:pt x="52082" y="16646"/>
                    <a:pt x="52038" y="16638"/>
                  </a:cubicBezTo>
                  <a:cubicBezTo>
                    <a:pt x="51774" y="16586"/>
                    <a:pt x="51512" y="16568"/>
                    <a:pt x="51250" y="16568"/>
                  </a:cubicBezTo>
                  <a:cubicBezTo>
                    <a:pt x="50637" y="16568"/>
                    <a:pt x="50026" y="16667"/>
                    <a:pt x="49413" y="16667"/>
                  </a:cubicBezTo>
                  <a:cubicBezTo>
                    <a:pt x="49315" y="16667"/>
                    <a:pt x="49217" y="16664"/>
                    <a:pt x="49119" y="16659"/>
                  </a:cubicBezTo>
                  <a:cubicBezTo>
                    <a:pt x="49042" y="16654"/>
                    <a:pt x="48943" y="16635"/>
                    <a:pt x="48847" y="16635"/>
                  </a:cubicBezTo>
                  <a:cubicBezTo>
                    <a:pt x="48699" y="16635"/>
                    <a:pt x="48559" y="16680"/>
                    <a:pt x="48517" y="16893"/>
                  </a:cubicBezTo>
                  <a:cubicBezTo>
                    <a:pt x="48511" y="16918"/>
                    <a:pt x="48452" y="16955"/>
                    <a:pt x="48425" y="16955"/>
                  </a:cubicBezTo>
                  <a:cubicBezTo>
                    <a:pt x="48422" y="16955"/>
                    <a:pt x="48420" y="16955"/>
                    <a:pt x="48418" y="16954"/>
                  </a:cubicBezTo>
                  <a:cubicBezTo>
                    <a:pt x="48197" y="16876"/>
                    <a:pt x="47979" y="16846"/>
                    <a:pt x="47762" y="16846"/>
                  </a:cubicBezTo>
                  <a:cubicBezTo>
                    <a:pt x="47095" y="16846"/>
                    <a:pt x="46445" y="17131"/>
                    <a:pt x="45778" y="17162"/>
                  </a:cubicBezTo>
                  <a:cubicBezTo>
                    <a:pt x="44389" y="17225"/>
                    <a:pt x="42988" y="17165"/>
                    <a:pt x="41595" y="17309"/>
                  </a:cubicBezTo>
                  <a:cubicBezTo>
                    <a:pt x="41142" y="17356"/>
                    <a:pt x="40684" y="17371"/>
                    <a:pt x="40225" y="17371"/>
                  </a:cubicBezTo>
                  <a:cubicBezTo>
                    <a:pt x="39458" y="17371"/>
                    <a:pt x="38686" y="17330"/>
                    <a:pt x="37919" y="17330"/>
                  </a:cubicBezTo>
                  <a:cubicBezTo>
                    <a:pt x="37912" y="17330"/>
                    <a:pt x="37905" y="17330"/>
                    <a:pt x="37898" y="17330"/>
                  </a:cubicBezTo>
                  <a:cubicBezTo>
                    <a:pt x="37461" y="17330"/>
                    <a:pt x="37025" y="17351"/>
                    <a:pt x="36589" y="17352"/>
                  </a:cubicBezTo>
                  <a:cubicBezTo>
                    <a:pt x="36558" y="17352"/>
                    <a:pt x="36527" y="17352"/>
                    <a:pt x="36495" y="17352"/>
                  </a:cubicBezTo>
                  <a:cubicBezTo>
                    <a:pt x="35771" y="17352"/>
                    <a:pt x="35047" y="17344"/>
                    <a:pt x="34323" y="17344"/>
                  </a:cubicBezTo>
                  <a:cubicBezTo>
                    <a:pt x="33940" y="17344"/>
                    <a:pt x="33557" y="17346"/>
                    <a:pt x="33174" y="17353"/>
                  </a:cubicBezTo>
                  <a:cubicBezTo>
                    <a:pt x="32847" y="17360"/>
                    <a:pt x="32520" y="17362"/>
                    <a:pt x="32193" y="17362"/>
                  </a:cubicBezTo>
                  <a:cubicBezTo>
                    <a:pt x="31767" y="17362"/>
                    <a:pt x="31340" y="17359"/>
                    <a:pt x="30915" y="17359"/>
                  </a:cubicBezTo>
                  <a:cubicBezTo>
                    <a:pt x="30386" y="17359"/>
                    <a:pt x="29859" y="17364"/>
                    <a:pt x="29334" y="17385"/>
                  </a:cubicBezTo>
                  <a:cubicBezTo>
                    <a:pt x="28763" y="17409"/>
                    <a:pt x="28193" y="17416"/>
                    <a:pt x="27622" y="17416"/>
                  </a:cubicBezTo>
                  <a:cubicBezTo>
                    <a:pt x="26980" y="17416"/>
                    <a:pt x="26338" y="17407"/>
                    <a:pt x="25696" y="17407"/>
                  </a:cubicBezTo>
                  <a:cubicBezTo>
                    <a:pt x="24935" y="17407"/>
                    <a:pt x="24175" y="17419"/>
                    <a:pt x="23414" y="17468"/>
                  </a:cubicBezTo>
                  <a:cubicBezTo>
                    <a:pt x="22490" y="17528"/>
                    <a:pt x="21548" y="17571"/>
                    <a:pt x="20641" y="17658"/>
                  </a:cubicBezTo>
                  <a:cubicBezTo>
                    <a:pt x="19529" y="17765"/>
                    <a:pt x="18414" y="17819"/>
                    <a:pt x="17298" y="17819"/>
                  </a:cubicBezTo>
                  <a:cubicBezTo>
                    <a:pt x="17123" y="17819"/>
                    <a:pt x="16948" y="17818"/>
                    <a:pt x="16773" y="17815"/>
                  </a:cubicBezTo>
                  <a:cubicBezTo>
                    <a:pt x="15443" y="17794"/>
                    <a:pt x="14109" y="17701"/>
                    <a:pt x="12781" y="17701"/>
                  </a:cubicBezTo>
                  <a:cubicBezTo>
                    <a:pt x="12411" y="17701"/>
                    <a:pt x="12041" y="17708"/>
                    <a:pt x="11672" y="17726"/>
                  </a:cubicBezTo>
                  <a:cubicBezTo>
                    <a:pt x="10711" y="17772"/>
                    <a:pt x="9751" y="17802"/>
                    <a:pt x="8791" y="17802"/>
                  </a:cubicBezTo>
                  <a:cubicBezTo>
                    <a:pt x="8616" y="17802"/>
                    <a:pt x="8440" y="17801"/>
                    <a:pt x="8265" y="17799"/>
                  </a:cubicBezTo>
                  <a:cubicBezTo>
                    <a:pt x="7532" y="17792"/>
                    <a:pt x="6796" y="17677"/>
                    <a:pt x="6068" y="17677"/>
                  </a:cubicBezTo>
                  <a:cubicBezTo>
                    <a:pt x="5945" y="17677"/>
                    <a:pt x="5823" y="17680"/>
                    <a:pt x="5700" y="17688"/>
                  </a:cubicBezTo>
                  <a:cubicBezTo>
                    <a:pt x="5591" y="17695"/>
                    <a:pt x="5480" y="17698"/>
                    <a:pt x="5370" y="17698"/>
                  </a:cubicBezTo>
                  <a:cubicBezTo>
                    <a:pt x="4898" y="17698"/>
                    <a:pt x="4422" y="17647"/>
                    <a:pt x="3949" y="17647"/>
                  </a:cubicBezTo>
                  <a:cubicBezTo>
                    <a:pt x="3497" y="17647"/>
                    <a:pt x="3048" y="17693"/>
                    <a:pt x="2609" y="17874"/>
                  </a:cubicBezTo>
                  <a:cubicBezTo>
                    <a:pt x="2568" y="17891"/>
                    <a:pt x="2510" y="17902"/>
                    <a:pt x="2454" y="17902"/>
                  </a:cubicBezTo>
                  <a:cubicBezTo>
                    <a:pt x="2349" y="17902"/>
                    <a:pt x="2251" y="17862"/>
                    <a:pt x="2270" y="17741"/>
                  </a:cubicBezTo>
                  <a:cubicBezTo>
                    <a:pt x="2309" y="17489"/>
                    <a:pt x="2122" y="17195"/>
                    <a:pt x="2169" y="17082"/>
                  </a:cubicBezTo>
                  <a:cubicBezTo>
                    <a:pt x="2457" y="16370"/>
                    <a:pt x="2382" y="15627"/>
                    <a:pt x="2476" y="14904"/>
                  </a:cubicBezTo>
                  <a:cubicBezTo>
                    <a:pt x="2530" y="14496"/>
                    <a:pt x="3015" y="14120"/>
                    <a:pt x="2677" y="13702"/>
                  </a:cubicBezTo>
                  <a:cubicBezTo>
                    <a:pt x="2463" y="13437"/>
                    <a:pt x="2680" y="13108"/>
                    <a:pt x="2634" y="13042"/>
                  </a:cubicBezTo>
                  <a:cubicBezTo>
                    <a:pt x="2321" y="12594"/>
                    <a:pt x="3155" y="12197"/>
                    <a:pt x="2648" y="11777"/>
                  </a:cubicBezTo>
                  <a:cubicBezTo>
                    <a:pt x="2432" y="11598"/>
                    <a:pt x="2873" y="11604"/>
                    <a:pt x="2843" y="11335"/>
                  </a:cubicBezTo>
                  <a:cubicBezTo>
                    <a:pt x="2782" y="10801"/>
                    <a:pt x="2868" y="10238"/>
                    <a:pt x="2951" y="9684"/>
                  </a:cubicBezTo>
                  <a:cubicBezTo>
                    <a:pt x="3058" y="8966"/>
                    <a:pt x="3045" y="8228"/>
                    <a:pt x="3216" y="7507"/>
                  </a:cubicBezTo>
                  <a:cubicBezTo>
                    <a:pt x="3313" y="7102"/>
                    <a:pt x="3723" y="6837"/>
                    <a:pt x="3723" y="6389"/>
                  </a:cubicBezTo>
                  <a:cubicBezTo>
                    <a:pt x="3723" y="5842"/>
                    <a:pt x="4105" y="5400"/>
                    <a:pt x="4303" y="4916"/>
                  </a:cubicBezTo>
                  <a:cubicBezTo>
                    <a:pt x="4695" y="3955"/>
                    <a:pt x="5709" y="3783"/>
                    <a:pt x="6433" y="3277"/>
                  </a:cubicBezTo>
                  <a:cubicBezTo>
                    <a:pt x="6906" y="2948"/>
                    <a:pt x="7630" y="2927"/>
                    <a:pt x="8157" y="2579"/>
                  </a:cubicBezTo>
                  <a:cubicBezTo>
                    <a:pt x="8173" y="2569"/>
                    <a:pt x="8193" y="2565"/>
                    <a:pt x="8216" y="2565"/>
                  </a:cubicBezTo>
                  <a:cubicBezTo>
                    <a:pt x="8297" y="2565"/>
                    <a:pt x="8415" y="2614"/>
                    <a:pt x="8499" y="2628"/>
                  </a:cubicBezTo>
                  <a:cubicBezTo>
                    <a:pt x="8855" y="2583"/>
                    <a:pt x="9186" y="2651"/>
                    <a:pt x="9459" y="2287"/>
                  </a:cubicBezTo>
                  <a:cubicBezTo>
                    <a:pt x="9569" y="2142"/>
                    <a:pt x="9881" y="2088"/>
                    <a:pt x="10194" y="2088"/>
                  </a:cubicBezTo>
                  <a:cubicBezTo>
                    <a:pt x="10283" y="2088"/>
                    <a:pt x="10372" y="2092"/>
                    <a:pt x="10457" y="2100"/>
                  </a:cubicBezTo>
                  <a:cubicBezTo>
                    <a:pt x="10563" y="2110"/>
                    <a:pt x="10668" y="2115"/>
                    <a:pt x="10774" y="2115"/>
                  </a:cubicBezTo>
                  <a:cubicBezTo>
                    <a:pt x="11375" y="2115"/>
                    <a:pt x="11966" y="1966"/>
                    <a:pt x="12561" y="1868"/>
                  </a:cubicBezTo>
                  <a:cubicBezTo>
                    <a:pt x="12825" y="1825"/>
                    <a:pt x="13096" y="1813"/>
                    <a:pt x="13369" y="1813"/>
                  </a:cubicBezTo>
                  <a:cubicBezTo>
                    <a:pt x="13687" y="1813"/>
                    <a:pt x="14009" y="1829"/>
                    <a:pt x="14327" y="1829"/>
                  </a:cubicBezTo>
                  <a:cubicBezTo>
                    <a:pt x="14444" y="1829"/>
                    <a:pt x="14563" y="1841"/>
                    <a:pt x="14678" y="1841"/>
                  </a:cubicBezTo>
                  <a:cubicBezTo>
                    <a:pt x="14864" y="1841"/>
                    <a:pt x="15043" y="1811"/>
                    <a:pt x="15197" y="1656"/>
                  </a:cubicBezTo>
                  <a:cubicBezTo>
                    <a:pt x="15249" y="1603"/>
                    <a:pt x="15302" y="1583"/>
                    <a:pt x="15358" y="1583"/>
                  </a:cubicBezTo>
                  <a:cubicBezTo>
                    <a:pt x="15432" y="1583"/>
                    <a:pt x="15510" y="1619"/>
                    <a:pt x="15592" y="1664"/>
                  </a:cubicBezTo>
                  <a:cubicBezTo>
                    <a:pt x="15777" y="1765"/>
                    <a:pt x="15960" y="1800"/>
                    <a:pt x="16144" y="1800"/>
                  </a:cubicBezTo>
                  <a:cubicBezTo>
                    <a:pt x="16386" y="1800"/>
                    <a:pt x="16632" y="1739"/>
                    <a:pt x="16892" y="1682"/>
                  </a:cubicBezTo>
                  <a:cubicBezTo>
                    <a:pt x="17145" y="1628"/>
                    <a:pt x="17422" y="1418"/>
                    <a:pt x="17701" y="1418"/>
                  </a:cubicBezTo>
                  <a:cubicBezTo>
                    <a:pt x="17852" y="1418"/>
                    <a:pt x="18003" y="1480"/>
                    <a:pt x="18151" y="1660"/>
                  </a:cubicBezTo>
                  <a:cubicBezTo>
                    <a:pt x="18307" y="1555"/>
                    <a:pt x="18475" y="1536"/>
                    <a:pt x="18646" y="1536"/>
                  </a:cubicBezTo>
                  <a:cubicBezTo>
                    <a:pt x="18738" y="1536"/>
                    <a:pt x="18830" y="1542"/>
                    <a:pt x="18922" y="1542"/>
                  </a:cubicBezTo>
                  <a:cubicBezTo>
                    <a:pt x="18981" y="1542"/>
                    <a:pt x="19039" y="1539"/>
                    <a:pt x="19096" y="1532"/>
                  </a:cubicBezTo>
                  <a:cubicBezTo>
                    <a:pt x="19202" y="1520"/>
                    <a:pt x="19287" y="1481"/>
                    <a:pt x="19377" y="1481"/>
                  </a:cubicBezTo>
                  <a:cubicBezTo>
                    <a:pt x="19437" y="1481"/>
                    <a:pt x="19499" y="1499"/>
                    <a:pt x="19571" y="1554"/>
                  </a:cubicBezTo>
                  <a:cubicBezTo>
                    <a:pt x="19647" y="1614"/>
                    <a:pt x="19740" y="1638"/>
                    <a:pt x="19832" y="1638"/>
                  </a:cubicBezTo>
                  <a:cubicBezTo>
                    <a:pt x="19960" y="1638"/>
                    <a:pt x="20084" y="1591"/>
                    <a:pt x="20155" y="1527"/>
                  </a:cubicBezTo>
                  <a:cubicBezTo>
                    <a:pt x="20223" y="1465"/>
                    <a:pt x="20280" y="1445"/>
                    <a:pt x="20331" y="1445"/>
                  </a:cubicBezTo>
                  <a:cubicBezTo>
                    <a:pt x="20423" y="1445"/>
                    <a:pt x="20495" y="1512"/>
                    <a:pt x="20578" y="1512"/>
                  </a:cubicBezTo>
                  <a:cubicBezTo>
                    <a:pt x="20579" y="1512"/>
                    <a:pt x="20581" y="1512"/>
                    <a:pt x="20582" y="1512"/>
                  </a:cubicBezTo>
                  <a:cubicBezTo>
                    <a:pt x="20585" y="1511"/>
                    <a:pt x="20587" y="1511"/>
                    <a:pt x="20590" y="1511"/>
                  </a:cubicBezTo>
                  <a:cubicBezTo>
                    <a:pt x="20787" y="1511"/>
                    <a:pt x="21017" y="1683"/>
                    <a:pt x="21222" y="1683"/>
                  </a:cubicBezTo>
                  <a:cubicBezTo>
                    <a:pt x="21345" y="1683"/>
                    <a:pt x="21460" y="1620"/>
                    <a:pt x="21552" y="1420"/>
                  </a:cubicBezTo>
                  <a:cubicBezTo>
                    <a:pt x="21592" y="1456"/>
                    <a:pt x="21636" y="1469"/>
                    <a:pt x="21684" y="1469"/>
                  </a:cubicBezTo>
                  <a:cubicBezTo>
                    <a:pt x="21794" y="1469"/>
                    <a:pt x="21920" y="1403"/>
                    <a:pt x="22037" y="1403"/>
                  </a:cubicBezTo>
                  <a:cubicBezTo>
                    <a:pt x="22130" y="1403"/>
                    <a:pt x="22218" y="1444"/>
                    <a:pt x="22288" y="1588"/>
                  </a:cubicBezTo>
                  <a:cubicBezTo>
                    <a:pt x="22313" y="1640"/>
                    <a:pt x="22330" y="1660"/>
                    <a:pt x="22343" y="1660"/>
                  </a:cubicBezTo>
                  <a:cubicBezTo>
                    <a:pt x="22388" y="1660"/>
                    <a:pt x="22390" y="1428"/>
                    <a:pt x="22527" y="1428"/>
                  </a:cubicBezTo>
                  <a:cubicBezTo>
                    <a:pt x="22552" y="1428"/>
                    <a:pt x="22581" y="1435"/>
                    <a:pt x="22616" y="1453"/>
                  </a:cubicBezTo>
                  <a:cubicBezTo>
                    <a:pt x="22704" y="1499"/>
                    <a:pt x="22800" y="1515"/>
                    <a:pt x="22898" y="1515"/>
                  </a:cubicBezTo>
                  <a:cubicBezTo>
                    <a:pt x="23131" y="1515"/>
                    <a:pt x="23381" y="1424"/>
                    <a:pt x="23597" y="1424"/>
                  </a:cubicBezTo>
                  <a:cubicBezTo>
                    <a:pt x="23620" y="1424"/>
                    <a:pt x="23642" y="1425"/>
                    <a:pt x="23665" y="1427"/>
                  </a:cubicBezTo>
                  <a:cubicBezTo>
                    <a:pt x="23715" y="1432"/>
                    <a:pt x="23766" y="1434"/>
                    <a:pt x="23818" y="1434"/>
                  </a:cubicBezTo>
                  <a:cubicBezTo>
                    <a:pt x="24044" y="1434"/>
                    <a:pt x="24276" y="1394"/>
                    <a:pt x="24503" y="1394"/>
                  </a:cubicBezTo>
                  <a:cubicBezTo>
                    <a:pt x="24704" y="1394"/>
                    <a:pt x="24902" y="1426"/>
                    <a:pt x="25090" y="1546"/>
                  </a:cubicBezTo>
                  <a:cubicBezTo>
                    <a:pt x="25134" y="1573"/>
                    <a:pt x="25174" y="1584"/>
                    <a:pt x="25212" y="1584"/>
                  </a:cubicBezTo>
                  <a:cubicBezTo>
                    <a:pt x="25358" y="1584"/>
                    <a:pt x="25475" y="1428"/>
                    <a:pt x="25631" y="1428"/>
                  </a:cubicBezTo>
                  <a:cubicBezTo>
                    <a:pt x="25645" y="1428"/>
                    <a:pt x="25659" y="1429"/>
                    <a:pt x="25674" y="1432"/>
                  </a:cubicBezTo>
                  <a:cubicBezTo>
                    <a:pt x="25909" y="1477"/>
                    <a:pt x="26151" y="1485"/>
                    <a:pt x="26390" y="1485"/>
                  </a:cubicBezTo>
                  <a:cubicBezTo>
                    <a:pt x="26536" y="1485"/>
                    <a:pt x="26681" y="1482"/>
                    <a:pt x="26824" y="1482"/>
                  </a:cubicBezTo>
                  <a:cubicBezTo>
                    <a:pt x="26985" y="1482"/>
                    <a:pt x="27143" y="1486"/>
                    <a:pt x="27297" y="1503"/>
                  </a:cubicBezTo>
                  <a:cubicBezTo>
                    <a:pt x="27369" y="1511"/>
                    <a:pt x="27441" y="1514"/>
                    <a:pt x="27512" y="1514"/>
                  </a:cubicBezTo>
                  <a:cubicBezTo>
                    <a:pt x="27866" y="1514"/>
                    <a:pt x="28214" y="1434"/>
                    <a:pt x="28513" y="1434"/>
                  </a:cubicBezTo>
                  <a:cubicBezTo>
                    <a:pt x="28606" y="1434"/>
                    <a:pt x="28695" y="1442"/>
                    <a:pt x="28778" y="1463"/>
                  </a:cubicBezTo>
                  <a:cubicBezTo>
                    <a:pt x="28892" y="1491"/>
                    <a:pt x="29003" y="1502"/>
                    <a:pt x="29111" y="1502"/>
                  </a:cubicBezTo>
                  <a:cubicBezTo>
                    <a:pt x="29456" y="1502"/>
                    <a:pt x="29772" y="1393"/>
                    <a:pt x="30062" y="1393"/>
                  </a:cubicBezTo>
                  <a:cubicBezTo>
                    <a:pt x="30143" y="1393"/>
                    <a:pt x="30223" y="1401"/>
                    <a:pt x="30300" y="1424"/>
                  </a:cubicBezTo>
                  <a:cubicBezTo>
                    <a:pt x="30418" y="1458"/>
                    <a:pt x="30538" y="1471"/>
                    <a:pt x="30657" y="1471"/>
                  </a:cubicBezTo>
                  <a:cubicBezTo>
                    <a:pt x="30997" y="1471"/>
                    <a:pt x="31336" y="1368"/>
                    <a:pt x="31664" y="1368"/>
                  </a:cubicBezTo>
                  <a:cubicBezTo>
                    <a:pt x="31882" y="1368"/>
                    <a:pt x="32094" y="1413"/>
                    <a:pt x="32298" y="1563"/>
                  </a:cubicBezTo>
                  <a:cubicBezTo>
                    <a:pt x="32599" y="1383"/>
                    <a:pt x="32930" y="1336"/>
                    <a:pt x="33260" y="1336"/>
                  </a:cubicBezTo>
                  <a:close/>
                  <a:moveTo>
                    <a:pt x="51948" y="17784"/>
                  </a:moveTo>
                  <a:cubicBezTo>
                    <a:pt x="52101" y="17784"/>
                    <a:pt x="52269" y="18068"/>
                    <a:pt x="52499" y="18068"/>
                  </a:cubicBezTo>
                  <a:cubicBezTo>
                    <a:pt x="52526" y="18068"/>
                    <a:pt x="52554" y="18064"/>
                    <a:pt x="52582" y="18056"/>
                  </a:cubicBezTo>
                  <a:cubicBezTo>
                    <a:pt x="52584" y="18055"/>
                    <a:pt x="52586" y="18055"/>
                    <a:pt x="52588" y="18055"/>
                  </a:cubicBezTo>
                  <a:cubicBezTo>
                    <a:pt x="52699" y="18055"/>
                    <a:pt x="53016" y="18893"/>
                    <a:pt x="52913" y="18980"/>
                  </a:cubicBezTo>
                  <a:cubicBezTo>
                    <a:pt x="52700" y="19161"/>
                    <a:pt x="52860" y="19350"/>
                    <a:pt x="52897" y="19513"/>
                  </a:cubicBezTo>
                  <a:cubicBezTo>
                    <a:pt x="52984" y="19881"/>
                    <a:pt x="52764" y="20320"/>
                    <a:pt x="53181" y="20621"/>
                  </a:cubicBezTo>
                  <a:cubicBezTo>
                    <a:pt x="53210" y="20642"/>
                    <a:pt x="53206" y="20731"/>
                    <a:pt x="53183" y="20773"/>
                  </a:cubicBezTo>
                  <a:cubicBezTo>
                    <a:pt x="52946" y="21205"/>
                    <a:pt x="53086" y="21651"/>
                    <a:pt x="53126" y="22091"/>
                  </a:cubicBezTo>
                  <a:cubicBezTo>
                    <a:pt x="53181" y="22684"/>
                    <a:pt x="53293" y="23275"/>
                    <a:pt x="53202" y="23875"/>
                  </a:cubicBezTo>
                  <a:cubicBezTo>
                    <a:pt x="53149" y="24223"/>
                    <a:pt x="53457" y="24401"/>
                    <a:pt x="53703" y="24601"/>
                  </a:cubicBezTo>
                  <a:cubicBezTo>
                    <a:pt x="53661" y="24663"/>
                    <a:pt x="53602" y="24681"/>
                    <a:pt x="53543" y="24681"/>
                  </a:cubicBezTo>
                  <a:cubicBezTo>
                    <a:pt x="53464" y="24681"/>
                    <a:pt x="53386" y="24650"/>
                    <a:pt x="53350" y="24650"/>
                  </a:cubicBezTo>
                  <a:cubicBezTo>
                    <a:pt x="53324" y="24650"/>
                    <a:pt x="53320" y="24666"/>
                    <a:pt x="53354" y="24721"/>
                  </a:cubicBezTo>
                  <a:cubicBezTo>
                    <a:pt x="53553" y="25052"/>
                    <a:pt x="53250" y="25425"/>
                    <a:pt x="53460" y="25641"/>
                  </a:cubicBezTo>
                  <a:cubicBezTo>
                    <a:pt x="54164" y="26364"/>
                    <a:pt x="53415" y="27140"/>
                    <a:pt x="53638" y="27901"/>
                  </a:cubicBezTo>
                  <a:cubicBezTo>
                    <a:pt x="53851" y="28633"/>
                    <a:pt x="53824" y="29445"/>
                    <a:pt x="53767" y="30213"/>
                  </a:cubicBezTo>
                  <a:cubicBezTo>
                    <a:pt x="53716" y="30890"/>
                    <a:pt x="53701" y="31599"/>
                    <a:pt x="53883" y="32201"/>
                  </a:cubicBezTo>
                  <a:cubicBezTo>
                    <a:pt x="54116" y="32972"/>
                    <a:pt x="53554" y="33773"/>
                    <a:pt x="54121" y="34478"/>
                  </a:cubicBezTo>
                  <a:cubicBezTo>
                    <a:pt x="53553" y="34914"/>
                    <a:pt x="53872" y="35468"/>
                    <a:pt x="53944" y="35950"/>
                  </a:cubicBezTo>
                  <a:cubicBezTo>
                    <a:pt x="54064" y="36756"/>
                    <a:pt x="53788" y="37598"/>
                    <a:pt x="54209" y="38373"/>
                  </a:cubicBezTo>
                  <a:cubicBezTo>
                    <a:pt x="53768" y="38675"/>
                    <a:pt x="54019" y="39098"/>
                    <a:pt x="54005" y="39459"/>
                  </a:cubicBezTo>
                  <a:cubicBezTo>
                    <a:pt x="53965" y="40541"/>
                    <a:pt x="53920" y="41629"/>
                    <a:pt x="53992" y="42709"/>
                  </a:cubicBezTo>
                  <a:cubicBezTo>
                    <a:pt x="54026" y="43220"/>
                    <a:pt x="53950" y="43725"/>
                    <a:pt x="54004" y="44238"/>
                  </a:cubicBezTo>
                  <a:cubicBezTo>
                    <a:pt x="54053" y="44708"/>
                    <a:pt x="54284" y="45275"/>
                    <a:pt x="54127" y="45624"/>
                  </a:cubicBezTo>
                  <a:cubicBezTo>
                    <a:pt x="53848" y="46250"/>
                    <a:pt x="54077" y="46806"/>
                    <a:pt x="54066" y="47386"/>
                  </a:cubicBezTo>
                  <a:cubicBezTo>
                    <a:pt x="54045" y="48554"/>
                    <a:pt x="54058" y="49722"/>
                    <a:pt x="54058" y="50890"/>
                  </a:cubicBezTo>
                  <a:cubicBezTo>
                    <a:pt x="54058" y="51791"/>
                    <a:pt x="54155" y="52705"/>
                    <a:pt x="54027" y="53590"/>
                  </a:cubicBezTo>
                  <a:cubicBezTo>
                    <a:pt x="53901" y="54452"/>
                    <a:pt x="53989" y="55302"/>
                    <a:pt x="53979" y="56155"/>
                  </a:cubicBezTo>
                  <a:cubicBezTo>
                    <a:pt x="53968" y="56968"/>
                    <a:pt x="53882" y="57779"/>
                    <a:pt x="53907" y="58592"/>
                  </a:cubicBezTo>
                  <a:cubicBezTo>
                    <a:pt x="53929" y="59332"/>
                    <a:pt x="54080" y="60089"/>
                    <a:pt x="53827" y="60810"/>
                  </a:cubicBezTo>
                  <a:cubicBezTo>
                    <a:pt x="53394" y="62037"/>
                    <a:pt x="53887" y="63234"/>
                    <a:pt x="53887" y="64443"/>
                  </a:cubicBezTo>
                  <a:cubicBezTo>
                    <a:pt x="53887" y="65810"/>
                    <a:pt x="53898" y="67181"/>
                    <a:pt x="53713" y="68548"/>
                  </a:cubicBezTo>
                  <a:cubicBezTo>
                    <a:pt x="53576" y="69555"/>
                    <a:pt x="53475" y="70575"/>
                    <a:pt x="53343" y="71578"/>
                  </a:cubicBezTo>
                  <a:cubicBezTo>
                    <a:pt x="53136" y="73170"/>
                    <a:pt x="52770" y="74779"/>
                    <a:pt x="51752" y="76172"/>
                  </a:cubicBezTo>
                  <a:cubicBezTo>
                    <a:pt x="51200" y="76929"/>
                    <a:pt x="50495" y="77574"/>
                    <a:pt x="49722" y="78105"/>
                  </a:cubicBezTo>
                  <a:cubicBezTo>
                    <a:pt x="49362" y="78353"/>
                    <a:pt x="48766" y="78445"/>
                    <a:pt x="48273" y="78594"/>
                  </a:cubicBezTo>
                  <a:cubicBezTo>
                    <a:pt x="47260" y="78899"/>
                    <a:pt x="46209" y="78765"/>
                    <a:pt x="45178" y="78837"/>
                  </a:cubicBezTo>
                  <a:cubicBezTo>
                    <a:pt x="43691" y="78939"/>
                    <a:pt x="42184" y="78872"/>
                    <a:pt x="40707" y="79038"/>
                  </a:cubicBezTo>
                  <a:cubicBezTo>
                    <a:pt x="39974" y="79120"/>
                    <a:pt x="39234" y="79275"/>
                    <a:pt x="38493" y="79337"/>
                  </a:cubicBezTo>
                  <a:cubicBezTo>
                    <a:pt x="37299" y="79439"/>
                    <a:pt x="36097" y="79451"/>
                    <a:pt x="34903" y="79544"/>
                  </a:cubicBezTo>
                  <a:cubicBezTo>
                    <a:pt x="34492" y="79575"/>
                    <a:pt x="34056" y="79608"/>
                    <a:pt x="33656" y="79608"/>
                  </a:cubicBezTo>
                  <a:cubicBezTo>
                    <a:pt x="33546" y="79608"/>
                    <a:pt x="33440" y="79605"/>
                    <a:pt x="33337" y="79600"/>
                  </a:cubicBezTo>
                  <a:cubicBezTo>
                    <a:pt x="33269" y="79596"/>
                    <a:pt x="33201" y="79595"/>
                    <a:pt x="33133" y="79595"/>
                  </a:cubicBezTo>
                  <a:cubicBezTo>
                    <a:pt x="32688" y="79595"/>
                    <a:pt x="32251" y="79665"/>
                    <a:pt x="31818" y="79665"/>
                  </a:cubicBezTo>
                  <a:cubicBezTo>
                    <a:pt x="31675" y="79665"/>
                    <a:pt x="31532" y="79657"/>
                    <a:pt x="31390" y="79637"/>
                  </a:cubicBezTo>
                  <a:cubicBezTo>
                    <a:pt x="31197" y="79609"/>
                    <a:pt x="31003" y="79598"/>
                    <a:pt x="30810" y="79598"/>
                  </a:cubicBezTo>
                  <a:cubicBezTo>
                    <a:pt x="30306" y="79598"/>
                    <a:pt x="29809" y="79675"/>
                    <a:pt x="29341" y="79740"/>
                  </a:cubicBezTo>
                  <a:cubicBezTo>
                    <a:pt x="28149" y="79905"/>
                    <a:pt x="26952" y="79894"/>
                    <a:pt x="25765" y="80021"/>
                  </a:cubicBezTo>
                  <a:cubicBezTo>
                    <a:pt x="25329" y="80068"/>
                    <a:pt x="24892" y="80082"/>
                    <a:pt x="24454" y="80082"/>
                  </a:cubicBezTo>
                  <a:cubicBezTo>
                    <a:pt x="23808" y="80082"/>
                    <a:pt x="23161" y="80052"/>
                    <a:pt x="22514" y="80052"/>
                  </a:cubicBezTo>
                  <a:cubicBezTo>
                    <a:pt x="22301" y="80052"/>
                    <a:pt x="22087" y="80055"/>
                    <a:pt x="21873" y="80064"/>
                  </a:cubicBezTo>
                  <a:cubicBezTo>
                    <a:pt x="21808" y="80067"/>
                    <a:pt x="21743" y="80068"/>
                    <a:pt x="21677" y="80068"/>
                  </a:cubicBezTo>
                  <a:cubicBezTo>
                    <a:pt x="21032" y="80068"/>
                    <a:pt x="20358" y="79947"/>
                    <a:pt x="19709" y="79904"/>
                  </a:cubicBezTo>
                  <a:cubicBezTo>
                    <a:pt x="18790" y="79844"/>
                    <a:pt x="17883" y="79671"/>
                    <a:pt x="16953" y="79660"/>
                  </a:cubicBezTo>
                  <a:cubicBezTo>
                    <a:pt x="16393" y="79654"/>
                    <a:pt x="15816" y="79504"/>
                    <a:pt x="15244" y="79425"/>
                  </a:cubicBezTo>
                  <a:cubicBezTo>
                    <a:pt x="13561" y="79191"/>
                    <a:pt x="11870" y="79143"/>
                    <a:pt x="10177" y="79120"/>
                  </a:cubicBezTo>
                  <a:cubicBezTo>
                    <a:pt x="9131" y="79105"/>
                    <a:pt x="8171" y="78904"/>
                    <a:pt x="7345" y="78331"/>
                  </a:cubicBezTo>
                  <a:cubicBezTo>
                    <a:pt x="6830" y="77973"/>
                    <a:pt x="6223" y="77760"/>
                    <a:pt x="5676" y="77469"/>
                  </a:cubicBezTo>
                  <a:cubicBezTo>
                    <a:pt x="5130" y="77179"/>
                    <a:pt x="4888" y="76747"/>
                    <a:pt x="4528" y="76378"/>
                  </a:cubicBezTo>
                  <a:cubicBezTo>
                    <a:pt x="4324" y="76170"/>
                    <a:pt x="4434" y="75732"/>
                    <a:pt x="3977" y="75646"/>
                  </a:cubicBezTo>
                  <a:cubicBezTo>
                    <a:pt x="4253" y="75114"/>
                    <a:pt x="3599" y="74685"/>
                    <a:pt x="3752" y="74219"/>
                  </a:cubicBezTo>
                  <a:cubicBezTo>
                    <a:pt x="3849" y="73927"/>
                    <a:pt x="3574" y="73921"/>
                    <a:pt x="3572" y="73838"/>
                  </a:cubicBezTo>
                  <a:cubicBezTo>
                    <a:pt x="3552" y="73201"/>
                    <a:pt x="3367" y="72638"/>
                    <a:pt x="3108" y="72034"/>
                  </a:cubicBezTo>
                  <a:cubicBezTo>
                    <a:pt x="2939" y="71640"/>
                    <a:pt x="2956" y="71049"/>
                    <a:pt x="2915" y="70546"/>
                  </a:cubicBezTo>
                  <a:cubicBezTo>
                    <a:pt x="2887" y="70203"/>
                    <a:pt x="2881" y="69856"/>
                    <a:pt x="2509" y="69632"/>
                  </a:cubicBezTo>
                  <a:cubicBezTo>
                    <a:pt x="2462" y="69603"/>
                    <a:pt x="2440" y="69442"/>
                    <a:pt x="2465" y="69427"/>
                  </a:cubicBezTo>
                  <a:cubicBezTo>
                    <a:pt x="2890" y="69180"/>
                    <a:pt x="2274" y="68699"/>
                    <a:pt x="2732" y="68470"/>
                  </a:cubicBezTo>
                  <a:cubicBezTo>
                    <a:pt x="2315" y="67847"/>
                    <a:pt x="2664" y="67104"/>
                    <a:pt x="2321" y="66446"/>
                  </a:cubicBezTo>
                  <a:cubicBezTo>
                    <a:pt x="2099" y="66019"/>
                    <a:pt x="2501" y="65508"/>
                    <a:pt x="2297" y="65015"/>
                  </a:cubicBezTo>
                  <a:cubicBezTo>
                    <a:pt x="2187" y="64750"/>
                    <a:pt x="2227" y="64435"/>
                    <a:pt x="2203" y="64142"/>
                  </a:cubicBezTo>
                  <a:cubicBezTo>
                    <a:pt x="2199" y="64089"/>
                    <a:pt x="2193" y="64030"/>
                    <a:pt x="2212" y="63982"/>
                  </a:cubicBezTo>
                  <a:cubicBezTo>
                    <a:pt x="2524" y="63156"/>
                    <a:pt x="2144" y="62308"/>
                    <a:pt x="2293" y="61489"/>
                  </a:cubicBezTo>
                  <a:cubicBezTo>
                    <a:pt x="2501" y="60352"/>
                    <a:pt x="2045" y="59227"/>
                    <a:pt x="2332" y="58077"/>
                  </a:cubicBezTo>
                  <a:cubicBezTo>
                    <a:pt x="2445" y="57629"/>
                    <a:pt x="2429" y="57046"/>
                    <a:pt x="2144" y="56567"/>
                  </a:cubicBezTo>
                  <a:cubicBezTo>
                    <a:pt x="2068" y="56440"/>
                    <a:pt x="2180" y="56406"/>
                    <a:pt x="2256" y="56348"/>
                  </a:cubicBezTo>
                  <a:cubicBezTo>
                    <a:pt x="2357" y="56269"/>
                    <a:pt x="2464" y="56160"/>
                    <a:pt x="2371" y="56051"/>
                  </a:cubicBezTo>
                  <a:cubicBezTo>
                    <a:pt x="1783" y="55362"/>
                    <a:pt x="2512" y="54645"/>
                    <a:pt x="2302" y="53939"/>
                  </a:cubicBezTo>
                  <a:cubicBezTo>
                    <a:pt x="2200" y="53600"/>
                    <a:pt x="2309" y="53215"/>
                    <a:pt x="2112" y="52878"/>
                  </a:cubicBezTo>
                  <a:cubicBezTo>
                    <a:pt x="2093" y="52845"/>
                    <a:pt x="2054" y="52789"/>
                    <a:pt x="2066" y="52777"/>
                  </a:cubicBezTo>
                  <a:cubicBezTo>
                    <a:pt x="2625" y="52189"/>
                    <a:pt x="1990" y="51483"/>
                    <a:pt x="2292" y="50835"/>
                  </a:cubicBezTo>
                  <a:cubicBezTo>
                    <a:pt x="2381" y="50642"/>
                    <a:pt x="2353" y="50177"/>
                    <a:pt x="2192" y="49835"/>
                  </a:cubicBezTo>
                  <a:cubicBezTo>
                    <a:pt x="2106" y="49653"/>
                    <a:pt x="2136" y="49344"/>
                    <a:pt x="2184" y="49156"/>
                  </a:cubicBezTo>
                  <a:cubicBezTo>
                    <a:pt x="2332" y="48581"/>
                    <a:pt x="2140" y="48064"/>
                    <a:pt x="2028" y="47529"/>
                  </a:cubicBezTo>
                  <a:cubicBezTo>
                    <a:pt x="2000" y="47400"/>
                    <a:pt x="2002" y="47312"/>
                    <a:pt x="2167" y="47260"/>
                  </a:cubicBezTo>
                  <a:cubicBezTo>
                    <a:pt x="2231" y="47240"/>
                    <a:pt x="2319" y="47106"/>
                    <a:pt x="2311" y="47099"/>
                  </a:cubicBezTo>
                  <a:cubicBezTo>
                    <a:pt x="1680" y="46504"/>
                    <a:pt x="2512" y="45773"/>
                    <a:pt x="2085" y="45140"/>
                  </a:cubicBezTo>
                  <a:cubicBezTo>
                    <a:pt x="1952" y="44944"/>
                    <a:pt x="1965" y="44619"/>
                    <a:pt x="2021" y="44375"/>
                  </a:cubicBezTo>
                  <a:cubicBezTo>
                    <a:pt x="2150" y="43812"/>
                    <a:pt x="2140" y="43311"/>
                    <a:pt x="1958" y="42728"/>
                  </a:cubicBezTo>
                  <a:cubicBezTo>
                    <a:pt x="1838" y="42341"/>
                    <a:pt x="2115" y="41834"/>
                    <a:pt x="1735" y="41402"/>
                  </a:cubicBezTo>
                  <a:cubicBezTo>
                    <a:pt x="1551" y="41193"/>
                    <a:pt x="1949" y="41055"/>
                    <a:pt x="1934" y="40739"/>
                  </a:cubicBezTo>
                  <a:cubicBezTo>
                    <a:pt x="1902" y="40094"/>
                    <a:pt x="1645" y="39414"/>
                    <a:pt x="1960" y="38765"/>
                  </a:cubicBezTo>
                  <a:cubicBezTo>
                    <a:pt x="1381" y="38559"/>
                    <a:pt x="2255" y="37950"/>
                    <a:pt x="1625" y="37738"/>
                  </a:cubicBezTo>
                  <a:cubicBezTo>
                    <a:pt x="1612" y="37733"/>
                    <a:pt x="1766" y="37432"/>
                    <a:pt x="1761" y="37272"/>
                  </a:cubicBezTo>
                  <a:cubicBezTo>
                    <a:pt x="1750" y="36871"/>
                    <a:pt x="1774" y="36447"/>
                    <a:pt x="1635" y="36079"/>
                  </a:cubicBezTo>
                  <a:cubicBezTo>
                    <a:pt x="1358" y="35342"/>
                    <a:pt x="1763" y="34650"/>
                    <a:pt x="1687" y="33942"/>
                  </a:cubicBezTo>
                  <a:cubicBezTo>
                    <a:pt x="1653" y="33629"/>
                    <a:pt x="1477" y="33331"/>
                    <a:pt x="1812" y="33073"/>
                  </a:cubicBezTo>
                  <a:cubicBezTo>
                    <a:pt x="1405" y="32813"/>
                    <a:pt x="1741" y="32452"/>
                    <a:pt x="1659" y="32146"/>
                  </a:cubicBezTo>
                  <a:cubicBezTo>
                    <a:pt x="1592" y="31897"/>
                    <a:pt x="1421" y="31648"/>
                    <a:pt x="1766" y="31417"/>
                  </a:cubicBezTo>
                  <a:cubicBezTo>
                    <a:pt x="1809" y="31388"/>
                    <a:pt x="1701" y="30965"/>
                    <a:pt x="1674" y="30727"/>
                  </a:cubicBezTo>
                  <a:cubicBezTo>
                    <a:pt x="1592" y="30014"/>
                    <a:pt x="2216" y="29301"/>
                    <a:pt x="1682" y="28577"/>
                  </a:cubicBezTo>
                  <a:cubicBezTo>
                    <a:pt x="1654" y="28540"/>
                    <a:pt x="1634" y="28182"/>
                    <a:pt x="1601" y="27975"/>
                  </a:cubicBezTo>
                  <a:cubicBezTo>
                    <a:pt x="1584" y="27867"/>
                    <a:pt x="1531" y="27748"/>
                    <a:pt x="1730" y="27748"/>
                  </a:cubicBezTo>
                  <a:cubicBezTo>
                    <a:pt x="1736" y="27748"/>
                    <a:pt x="1743" y="27748"/>
                    <a:pt x="1751" y="27749"/>
                  </a:cubicBezTo>
                  <a:cubicBezTo>
                    <a:pt x="1753" y="27749"/>
                    <a:pt x="1755" y="27749"/>
                    <a:pt x="1757" y="27749"/>
                  </a:cubicBezTo>
                  <a:cubicBezTo>
                    <a:pt x="1875" y="27749"/>
                    <a:pt x="1979" y="27642"/>
                    <a:pt x="1945" y="27564"/>
                  </a:cubicBezTo>
                  <a:cubicBezTo>
                    <a:pt x="1679" y="26935"/>
                    <a:pt x="1858" y="26323"/>
                    <a:pt x="2005" y="25709"/>
                  </a:cubicBezTo>
                  <a:cubicBezTo>
                    <a:pt x="2034" y="25582"/>
                    <a:pt x="1901" y="25414"/>
                    <a:pt x="1922" y="25395"/>
                  </a:cubicBezTo>
                  <a:cubicBezTo>
                    <a:pt x="2075" y="25265"/>
                    <a:pt x="1444" y="24906"/>
                    <a:pt x="1965" y="24906"/>
                  </a:cubicBezTo>
                  <a:cubicBezTo>
                    <a:pt x="2001" y="24906"/>
                    <a:pt x="2043" y="24908"/>
                    <a:pt x="2090" y="24912"/>
                  </a:cubicBezTo>
                  <a:cubicBezTo>
                    <a:pt x="2098" y="24759"/>
                    <a:pt x="2126" y="24604"/>
                    <a:pt x="2110" y="24454"/>
                  </a:cubicBezTo>
                  <a:cubicBezTo>
                    <a:pt x="2018" y="23535"/>
                    <a:pt x="1924" y="22633"/>
                    <a:pt x="2182" y="21705"/>
                  </a:cubicBezTo>
                  <a:cubicBezTo>
                    <a:pt x="2315" y="21230"/>
                    <a:pt x="2016" y="20661"/>
                    <a:pt x="2125" y="20173"/>
                  </a:cubicBezTo>
                  <a:cubicBezTo>
                    <a:pt x="2192" y="19866"/>
                    <a:pt x="2034" y="19655"/>
                    <a:pt x="2046" y="19401"/>
                  </a:cubicBezTo>
                  <a:cubicBezTo>
                    <a:pt x="2063" y="19105"/>
                    <a:pt x="2299" y="18955"/>
                    <a:pt x="2551" y="18955"/>
                  </a:cubicBezTo>
                  <a:cubicBezTo>
                    <a:pt x="2582" y="18955"/>
                    <a:pt x="2614" y="18957"/>
                    <a:pt x="2646" y="18962"/>
                  </a:cubicBezTo>
                  <a:cubicBezTo>
                    <a:pt x="2739" y="18976"/>
                    <a:pt x="2829" y="18982"/>
                    <a:pt x="2917" y="18982"/>
                  </a:cubicBezTo>
                  <a:cubicBezTo>
                    <a:pt x="3225" y="18982"/>
                    <a:pt x="3513" y="18909"/>
                    <a:pt x="3806" y="18847"/>
                  </a:cubicBezTo>
                  <a:cubicBezTo>
                    <a:pt x="3870" y="18834"/>
                    <a:pt x="3933" y="18828"/>
                    <a:pt x="3994" y="18828"/>
                  </a:cubicBezTo>
                  <a:cubicBezTo>
                    <a:pt x="4259" y="18828"/>
                    <a:pt x="4507" y="18927"/>
                    <a:pt x="4778" y="18927"/>
                  </a:cubicBezTo>
                  <a:cubicBezTo>
                    <a:pt x="4815" y="18927"/>
                    <a:pt x="4852" y="18926"/>
                    <a:pt x="4889" y="18921"/>
                  </a:cubicBezTo>
                  <a:cubicBezTo>
                    <a:pt x="5113" y="18897"/>
                    <a:pt x="5337" y="18887"/>
                    <a:pt x="5561" y="18887"/>
                  </a:cubicBezTo>
                  <a:cubicBezTo>
                    <a:pt x="6194" y="18887"/>
                    <a:pt x="6827" y="18969"/>
                    <a:pt x="7463" y="19050"/>
                  </a:cubicBezTo>
                  <a:cubicBezTo>
                    <a:pt x="8039" y="19123"/>
                    <a:pt x="8619" y="19159"/>
                    <a:pt x="9201" y="19159"/>
                  </a:cubicBezTo>
                  <a:cubicBezTo>
                    <a:pt x="9722" y="19159"/>
                    <a:pt x="10246" y="19130"/>
                    <a:pt x="10770" y="19074"/>
                  </a:cubicBezTo>
                  <a:cubicBezTo>
                    <a:pt x="10860" y="19064"/>
                    <a:pt x="10952" y="19063"/>
                    <a:pt x="11044" y="19063"/>
                  </a:cubicBezTo>
                  <a:cubicBezTo>
                    <a:pt x="11103" y="19063"/>
                    <a:pt x="11162" y="19063"/>
                    <a:pt x="11221" y="19063"/>
                  </a:cubicBezTo>
                  <a:cubicBezTo>
                    <a:pt x="11494" y="19063"/>
                    <a:pt x="11761" y="19046"/>
                    <a:pt x="11995" y="18853"/>
                  </a:cubicBezTo>
                  <a:cubicBezTo>
                    <a:pt x="12151" y="19009"/>
                    <a:pt x="12323" y="19054"/>
                    <a:pt x="12498" y="19054"/>
                  </a:cubicBezTo>
                  <a:cubicBezTo>
                    <a:pt x="12747" y="19054"/>
                    <a:pt x="13005" y="18963"/>
                    <a:pt x="13244" y="18963"/>
                  </a:cubicBezTo>
                  <a:cubicBezTo>
                    <a:pt x="13324" y="18963"/>
                    <a:pt x="13402" y="18973"/>
                    <a:pt x="13477" y="19001"/>
                  </a:cubicBezTo>
                  <a:cubicBezTo>
                    <a:pt x="13722" y="19091"/>
                    <a:pt x="13965" y="19115"/>
                    <a:pt x="14207" y="19115"/>
                  </a:cubicBezTo>
                  <a:cubicBezTo>
                    <a:pt x="14479" y="19115"/>
                    <a:pt x="14750" y="19085"/>
                    <a:pt x="15021" y="19085"/>
                  </a:cubicBezTo>
                  <a:cubicBezTo>
                    <a:pt x="15124" y="19085"/>
                    <a:pt x="15228" y="19089"/>
                    <a:pt x="15331" y="19101"/>
                  </a:cubicBezTo>
                  <a:cubicBezTo>
                    <a:pt x="15613" y="19134"/>
                    <a:pt x="15899" y="19138"/>
                    <a:pt x="16184" y="19138"/>
                  </a:cubicBezTo>
                  <a:cubicBezTo>
                    <a:pt x="16266" y="19138"/>
                    <a:pt x="16349" y="19137"/>
                    <a:pt x="16431" y="19137"/>
                  </a:cubicBezTo>
                  <a:cubicBezTo>
                    <a:pt x="16720" y="19137"/>
                    <a:pt x="17007" y="19141"/>
                    <a:pt x="17286" y="19176"/>
                  </a:cubicBezTo>
                  <a:cubicBezTo>
                    <a:pt x="17385" y="19188"/>
                    <a:pt x="17483" y="19192"/>
                    <a:pt x="17579" y="19192"/>
                  </a:cubicBezTo>
                  <a:cubicBezTo>
                    <a:pt x="17978" y="19192"/>
                    <a:pt x="18355" y="19108"/>
                    <a:pt x="18747" y="19108"/>
                  </a:cubicBezTo>
                  <a:cubicBezTo>
                    <a:pt x="18756" y="19108"/>
                    <a:pt x="18765" y="19108"/>
                    <a:pt x="18774" y="19108"/>
                  </a:cubicBezTo>
                  <a:cubicBezTo>
                    <a:pt x="18848" y="19109"/>
                    <a:pt x="18922" y="19109"/>
                    <a:pt x="18996" y="19109"/>
                  </a:cubicBezTo>
                  <a:cubicBezTo>
                    <a:pt x="20344" y="19109"/>
                    <a:pt x="21692" y="18988"/>
                    <a:pt x="23039" y="18903"/>
                  </a:cubicBezTo>
                  <a:cubicBezTo>
                    <a:pt x="23749" y="18859"/>
                    <a:pt x="24455" y="18766"/>
                    <a:pt x="25164" y="18724"/>
                  </a:cubicBezTo>
                  <a:cubicBezTo>
                    <a:pt x="25182" y="18723"/>
                    <a:pt x="25199" y="18722"/>
                    <a:pt x="25217" y="18722"/>
                  </a:cubicBezTo>
                  <a:cubicBezTo>
                    <a:pt x="25427" y="18722"/>
                    <a:pt x="25629" y="18791"/>
                    <a:pt x="25860" y="18791"/>
                  </a:cubicBezTo>
                  <a:cubicBezTo>
                    <a:pt x="25886" y="18791"/>
                    <a:pt x="25913" y="18790"/>
                    <a:pt x="25940" y="18788"/>
                  </a:cubicBezTo>
                  <a:cubicBezTo>
                    <a:pt x="26465" y="18749"/>
                    <a:pt x="26988" y="18658"/>
                    <a:pt x="27507" y="18652"/>
                  </a:cubicBezTo>
                  <a:cubicBezTo>
                    <a:pt x="27511" y="18652"/>
                    <a:pt x="27516" y="18652"/>
                    <a:pt x="27520" y="18652"/>
                  </a:cubicBezTo>
                  <a:cubicBezTo>
                    <a:pt x="27834" y="18652"/>
                    <a:pt x="28138" y="18770"/>
                    <a:pt x="28492" y="18770"/>
                  </a:cubicBezTo>
                  <a:cubicBezTo>
                    <a:pt x="28510" y="18770"/>
                    <a:pt x="28528" y="18769"/>
                    <a:pt x="28546" y="18769"/>
                  </a:cubicBezTo>
                  <a:cubicBezTo>
                    <a:pt x="28614" y="18766"/>
                    <a:pt x="28683" y="18765"/>
                    <a:pt x="28751" y="18765"/>
                  </a:cubicBezTo>
                  <a:cubicBezTo>
                    <a:pt x="29115" y="18765"/>
                    <a:pt x="29480" y="18794"/>
                    <a:pt x="29844" y="18794"/>
                  </a:cubicBezTo>
                  <a:cubicBezTo>
                    <a:pt x="30144" y="18794"/>
                    <a:pt x="30444" y="18775"/>
                    <a:pt x="30742" y="18704"/>
                  </a:cubicBezTo>
                  <a:cubicBezTo>
                    <a:pt x="30779" y="18695"/>
                    <a:pt x="30815" y="18691"/>
                    <a:pt x="30849" y="18691"/>
                  </a:cubicBezTo>
                  <a:cubicBezTo>
                    <a:pt x="31031" y="18691"/>
                    <a:pt x="31170" y="18802"/>
                    <a:pt x="31335" y="18840"/>
                  </a:cubicBezTo>
                  <a:cubicBezTo>
                    <a:pt x="31364" y="18846"/>
                    <a:pt x="31385" y="18852"/>
                    <a:pt x="31401" y="18852"/>
                  </a:cubicBezTo>
                  <a:cubicBezTo>
                    <a:pt x="31443" y="18852"/>
                    <a:pt x="31459" y="18818"/>
                    <a:pt x="31498" y="18689"/>
                  </a:cubicBezTo>
                  <a:cubicBezTo>
                    <a:pt x="31518" y="18620"/>
                    <a:pt x="31565" y="18599"/>
                    <a:pt x="31609" y="18599"/>
                  </a:cubicBezTo>
                  <a:cubicBezTo>
                    <a:pt x="31637" y="18599"/>
                    <a:pt x="31664" y="18608"/>
                    <a:pt x="31682" y="18617"/>
                  </a:cubicBezTo>
                  <a:cubicBezTo>
                    <a:pt x="31878" y="18718"/>
                    <a:pt x="32076" y="18747"/>
                    <a:pt x="32276" y="18747"/>
                  </a:cubicBezTo>
                  <a:cubicBezTo>
                    <a:pt x="32560" y="18747"/>
                    <a:pt x="32845" y="18688"/>
                    <a:pt x="33124" y="18688"/>
                  </a:cubicBezTo>
                  <a:cubicBezTo>
                    <a:pt x="33194" y="18688"/>
                    <a:pt x="33262" y="18691"/>
                    <a:pt x="33331" y="18700"/>
                  </a:cubicBezTo>
                  <a:cubicBezTo>
                    <a:pt x="33509" y="18725"/>
                    <a:pt x="33679" y="18728"/>
                    <a:pt x="33849" y="18728"/>
                  </a:cubicBezTo>
                  <a:cubicBezTo>
                    <a:pt x="33917" y="18728"/>
                    <a:pt x="33985" y="18728"/>
                    <a:pt x="34053" y="18728"/>
                  </a:cubicBezTo>
                  <a:cubicBezTo>
                    <a:pt x="34115" y="18728"/>
                    <a:pt x="34177" y="18728"/>
                    <a:pt x="34239" y="18730"/>
                  </a:cubicBezTo>
                  <a:cubicBezTo>
                    <a:pt x="34258" y="18730"/>
                    <a:pt x="34277" y="18731"/>
                    <a:pt x="34296" y="18731"/>
                  </a:cubicBezTo>
                  <a:cubicBezTo>
                    <a:pt x="34656" y="18731"/>
                    <a:pt x="35041" y="18630"/>
                    <a:pt x="35359" y="18630"/>
                  </a:cubicBezTo>
                  <a:cubicBezTo>
                    <a:pt x="35440" y="18630"/>
                    <a:pt x="35516" y="18636"/>
                    <a:pt x="35586" y="18653"/>
                  </a:cubicBezTo>
                  <a:cubicBezTo>
                    <a:pt x="35740" y="18689"/>
                    <a:pt x="35891" y="18702"/>
                    <a:pt x="36039" y="18702"/>
                  </a:cubicBezTo>
                  <a:cubicBezTo>
                    <a:pt x="36403" y="18702"/>
                    <a:pt x="36754" y="18626"/>
                    <a:pt x="37103" y="18626"/>
                  </a:cubicBezTo>
                  <a:cubicBezTo>
                    <a:pt x="37242" y="18626"/>
                    <a:pt x="37381" y="18638"/>
                    <a:pt x="37520" y="18671"/>
                  </a:cubicBezTo>
                  <a:cubicBezTo>
                    <a:pt x="37608" y="18692"/>
                    <a:pt x="37684" y="18705"/>
                    <a:pt x="37757" y="18705"/>
                  </a:cubicBezTo>
                  <a:cubicBezTo>
                    <a:pt x="37877" y="18705"/>
                    <a:pt x="37989" y="18672"/>
                    <a:pt x="38129" y="18593"/>
                  </a:cubicBezTo>
                  <a:cubicBezTo>
                    <a:pt x="38207" y="18549"/>
                    <a:pt x="38285" y="18532"/>
                    <a:pt x="38364" y="18532"/>
                  </a:cubicBezTo>
                  <a:cubicBezTo>
                    <a:pt x="38623" y="18532"/>
                    <a:pt x="38886" y="18718"/>
                    <a:pt x="39168" y="18718"/>
                  </a:cubicBezTo>
                  <a:cubicBezTo>
                    <a:pt x="39216" y="18718"/>
                    <a:pt x="39264" y="18713"/>
                    <a:pt x="39312" y="18700"/>
                  </a:cubicBezTo>
                  <a:cubicBezTo>
                    <a:pt x="39408" y="18676"/>
                    <a:pt x="39504" y="18667"/>
                    <a:pt x="39600" y="18667"/>
                  </a:cubicBezTo>
                  <a:cubicBezTo>
                    <a:pt x="39860" y="18667"/>
                    <a:pt x="40123" y="18732"/>
                    <a:pt x="40389" y="18732"/>
                  </a:cubicBezTo>
                  <a:cubicBezTo>
                    <a:pt x="40520" y="18732"/>
                    <a:pt x="40652" y="18716"/>
                    <a:pt x="40785" y="18669"/>
                  </a:cubicBezTo>
                  <a:cubicBezTo>
                    <a:pt x="40975" y="18601"/>
                    <a:pt x="41169" y="18580"/>
                    <a:pt x="41364" y="18580"/>
                  </a:cubicBezTo>
                  <a:cubicBezTo>
                    <a:pt x="41678" y="18580"/>
                    <a:pt x="41999" y="18634"/>
                    <a:pt x="42322" y="18634"/>
                  </a:cubicBezTo>
                  <a:cubicBezTo>
                    <a:pt x="42448" y="18634"/>
                    <a:pt x="42574" y="18626"/>
                    <a:pt x="42701" y="18603"/>
                  </a:cubicBezTo>
                  <a:cubicBezTo>
                    <a:pt x="43044" y="18541"/>
                    <a:pt x="43393" y="18530"/>
                    <a:pt x="43744" y="18530"/>
                  </a:cubicBezTo>
                  <a:cubicBezTo>
                    <a:pt x="43917" y="18530"/>
                    <a:pt x="44090" y="18533"/>
                    <a:pt x="44262" y="18533"/>
                  </a:cubicBezTo>
                  <a:cubicBezTo>
                    <a:pt x="44740" y="18533"/>
                    <a:pt x="45218" y="18514"/>
                    <a:pt x="45684" y="18372"/>
                  </a:cubicBezTo>
                  <a:cubicBezTo>
                    <a:pt x="45718" y="18362"/>
                    <a:pt x="45761" y="18335"/>
                    <a:pt x="45789" y="18335"/>
                  </a:cubicBezTo>
                  <a:cubicBezTo>
                    <a:pt x="45794" y="18335"/>
                    <a:pt x="45798" y="18336"/>
                    <a:pt x="45802" y="18338"/>
                  </a:cubicBezTo>
                  <a:cubicBezTo>
                    <a:pt x="46010" y="18446"/>
                    <a:pt x="46219" y="18486"/>
                    <a:pt x="46426" y="18486"/>
                  </a:cubicBezTo>
                  <a:cubicBezTo>
                    <a:pt x="46760" y="18486"/>
                    <a:pt x="47088" y="18382"/>
                    <a:pt x="47396" y="18288"/>
                  </a:cubicBezTo>
                  <a:cubicBezTo>
                    <a:pt x="47574" y="18233"/>
                    <a:pt x="47757" y="18219"/>
                    <a:pt x="47941" y="18219"/>
                  </a:cubicBezTo>
                  <a:cubicBezTo>
                    <a:pt x="48136" y="18219"/>
                    <a:pt x="48332" y="18235"/>
                    <a:pt x="48520" y="18235"/>
                  </a:cubicBezTo>
                  <a:cubicBezTo>
                    <a:pt x="48744" y="18235"/>
                    <a:pt x="48958" y="18213"/>
                    <a:pt x="49149" y="18114"/>
                  </a:cubicBezTo>
                  <a:cubicBezTo>
                    <a:pt x="49366" y="18002"/>
                    <a:pt x="49590" y="17979"/>
                    <a:pt x="49814" y="17979"/>
                  </a:cubicBezTo>
                  <a:cubicBezTo>
                    <a:pt x="49973" y="17979"/>
                    <a:pt x="50132" y="17991"/>
                    <a:pt x="50288" y="17991"/>
                  </a:cubicBezTo>
                  <a:cubicBezTo>
                    <a:pt x="50512" y="17991"/>
                    <a:pt x="50731" y="17967"/>
                    <a:pt x="50937" y="17852"/>
                  </a:cubicBezTo>
                  <a:cubicBezTo>
                    <a:pt x="50972" y="17832"/>
                    <a:pt x="51020" y="17824"/>
                    <a:pt x="51074" y="17824"/>
                  </a:cubicBezTo>
                  <a:cubicBezTo>
                    <a:pt x="51187" y="17824"/>
                    <a:pt x="51323" y="17861"/>
                    <a:pt x="51401" y="17913"/>
                  </a:cubicBezTo>
                  <a:cubicBezTo>
                    <a:pt x="51503" y="17978"/>
                    <a:pt x="51560" y="18031"/>
                    <a:pt x="51618" y="18031"/>
                  </a:cubicBezTo>
                  <a:cubicBezTo>
                    <a:pt x="51674" y="18031"/>
                    <a:pt x="51731" y="17983"/>
                    <a:pt x="51829" y="17855"/>
                  </a:cubicBezTo>
                  <a:cubicBezTo>
                    <a:pt x="51868" y="17804"/>
                    <a:pt x="51908" y="17784"/>
                    <a:pt x="51948" y="17784"/>
                  </a:cubicBezTo>
                  <a:close/>
                  <a:moveTo>
                    <a:pt x="34717" y="0"/>
                  </a:moveTo>
                  <a:cubicBezTo>
                    <a:pt x="34341" y="0"/>
                    <a:pt x="33964" y="8"/>
                    <a:pt x="33590" y="25"/>
                  </a:cubicBezTo>
                  <a:cubicBezTo>
                    <a:pt x="33064" y="50"/>
                    <a:pt x="32506" y="233"/>
                    <a:pt x="32002" y="233"/>
                  </a:cubicBezTo>
                  <a:cubicBezTo>
                    <a:pt x="31868" y="233"/>
                    <a:pt x="31738" y="220"/>
                    <a:pt x="31614" y="188"/>
                  </a:cubicBezTo>
                  <a:cubicBezTo>
                    <a:pt x="31378" y="127"/>
                    <a:pt x="31148" y="109"/>
                    <a:pt x="30921" y="109"/>
                  </a:cubicBezTo>
                  <a:cubicBezTo>
                    <a:pt x="30567" y="109"/>
                    <a:pt x="30220" y="154"/>
                    <a:pt x="29868" y="154"/>
                  </a:cubicBezTo>
                  <a:cubicBezTo>
                    <a:pt x="29755" y="154"/>
                    <a:pt x="29640" y="149"/>
                    <a:pt x="29525" y="136"/>
                  </a:cubicBezTo>
                  <a:cubicBezTo>
                    <a:pt x="29330" y="115"/>
                    <a:pt x="29133" y="107"/>
                    <a:pt x="28935" y="107"/>
                  </a:cubicBezTo>
                  <a:cubicBezTo>
                    <a:pt x="28215" y="107"/>
                    <a:pt x="27482" y="218"/>
                    <a:pt x="26756" y="227"/>
                  </a:cubicBezTo>
                  <a:cubicBezTo>
                    <a:pt x="26736" y="227"/>
                    <a:pt x="26717" y="227"/>
                    <a:pt x="26698" y="227"/>
                  </a:cubicBezTo>
                  <a:cubicBezTo>
                    <a:pt x="26002" y="227"/>
                    <a:pt x="25314" y="86"/>
                    <a:pt x="24612" y="86"/>
                  </a:cubicBezTo>
                  <a:cubicBezTo>
                    <a:pt x="24482" y="86"/>
                    <a:pt x="24352" y="91"/>
                    <a:pt x="24222" y="102"/>
                  </a:cubicBezTo>
                  <a:cubicBezTo>
                    <a:pt x="23971" y="124"/>
                    <a:pt x="23719" y="167"/>
                    <a:pt x="23457" y="167"/>
                  </a:cubicBezTo>
                  <a:cubicBezTo>
                    <a:pt x="23328" y="167"/>
                    <a:pt x="23197" y="157"/>
                    <a:pt x="23063" y="129"/>
                  </a:cubicBezTo>
                  <a:cubicBezTo>
                    <a:pt x="22736" y="62"/>
                    <a:pt x="22332" y="7"/>
                    <a:pt x="21992" y="7"/>
                  </a:cubicBezTo>
                  <a:cubicBezTo>
                    <a:pt x="21806" y="7"/>
                    <a:pt x="21639" y="23"/>
                    <a:pt x="21514" y="63"/>
                  </a:cubicBezTo>
                  <a:cubicBezTo>
                    <a:pt x="21219" y="157"/>
                    <a:pt x="20932" y="186"/>
                    <a:pt x="20649" y="186"/>
                  </a:cubicBezTo>
                  <a:cubicBezTo>
                    <a:pt x="20188" y="186"/>
                    <a:pt x="19739" y="109"/>
                    <a:pt x="19287" y="109"/>
                  </a:cubicBezTo>
                  <a:cubicBezTo>
                    <a:pt x="19184" y="109"/>
                    <a:pt x="19081" y="113"/>
                    <a:pt x="18978" y="123"/>
                  </a:cubicBezTo>
                  <a:cubicBezTo>
                    <a:pt x="18879" y="132"/>
                    <a:pt x="18778" y="136"/>
                    <a:pt x="18676" y="136"/>
                  </a:cubicBezTo>
                  <a:cubicBezTo>
                    <a:pt x="18396" y="136"/>
                    <a:pt x="18106" y="110"/>
                    <a:pt x="17837" y="110"/>
                  </a:cubicBezTo>
                  <a:cubicBezTo>
                    <a:pt x="17670" y="110"/>
                    <a:pt x="17511" y="120"/>
                    <a:pt x="17367" y="151"/>
                  </a:cubicBezTo>
                  <a:cubicBezTo>
                    <a:pt x="17049" y="220"/>
                    <a:pt x="16733" y="239"/>
                    <a:pt x="16418" y="239"/>
                  </a:cubicBezTo>
                  <a:cubicBezTo>
                    <a:pt x="16005" y="239"/>
                    <a:pt x="15594" y="206"/>
                    <a:pt x="15186" y="206"/>
                  </a:cubicBezTo>
                  <a:cubicBezTo>
                    <a:pt x="14902" y="206"/>
                    <a:pt x="14620" y="222"/>
                    <a:pt x="14338" y="277"/>
                  </a:cubicBezTo>
                  <a:cubicBezTo>
                    <a:pt x="13903" y="361"/>
                    <a:pt x="13467" y="279"/>
                    <a:pt x="13019" y="360"/>
                  </a:cubicBezTo>
                  <a:cubicBezTo>
                    <a:pt x="12334" y="483"/>
                    <a:pt x="11669" y="712"/>
                    <a:pt x="10979" y="771"/>
                  </a:cubicBezTo>
                  <a:cubicBezTo>
                    <a:pt x="9788" y="873"/>
                    <a:pt x="8569" y="818"/>
                    <a:pt x="7513" y="1469"/>
                  </a:cubicBezTo>
                  <a:cubicBezTo>
                    <a:pt x="7458" y="1503"/>
                    <a:pt x="7376" y="1516"/>
                    <a:pt x="7298" y="1516"/>
                  </a:cubicBezTo>
                  <a:cubicBezTo>
                    <a:pt x="7266" y="1516"/>
                    <a:pt x="7236" y="1514"/>
                    <a:pt x="7207" y="1510"/>
                  </a:cubicBezTo>
                  <a:cubicBezTo>
                    <a:pt x="7131" y="1500"/>
                    <a:pt x="7056" y="1495"/>
                    <a:pt x="6983" y="1495"/>
                  </a:cubicBezTo>
                  <a:cubicBezTo>
                    <a:pt x="6292" y="1495"/>
                    <a:pt x="5732" y="1919"/>
                    <a:pt x="5117" y="2111"/>
                  </a:cubicBezTo>
                  <a:cubicBezTo>
                    <a:pt x="4440" y="2322"/>
                    <a:pt x="3801" y="2845"/>
                    <a:pt x="3342" y="3371"/>
                  </a:cubicBezTo>
                  <a:cubicBezTo>
                    <a:pt x="2669" y="4140"/>
                    <a:pt x="2222" y="5042"/>
                    <a:pt x="1824" y="5980"/>
                  </a:cubicBezTo>
                  <a:cubicBezTo>
                    <a:pt x="1229" y="7380"/>
                    <a:pt x="1090" y="8812"/>
                    <a:pt x="1024" y="10273"/>
                  </a:cubicBezTo>
                  <a:cubicBezTo>
                    <a:pt x="1010" y="10591"/>
                    <a:pt x="1010" y="10913"/>
                    <a:pt x="969" y="11229"/>
                  </a:cubicBezTo>
                  <a:cubicBezTo>
                    <a:pt x="879" y="11935"/>
                    <a:pt x="832" y="12637"/>
                    <a:pt x="911" y="13349"/>
                  </a:cubicBezTo>
                  <a:cubicBezTo>
                    <a:pt x="969" y="13868"/>
                    <a:pt x="1079" y="14432"/>
                    <a:pt x="924" y="14912"/>
                  </a:cubicBezTo>
                  <a:cubicBezTo>
                    <a:pt x="543" y="16092"/>
                    <a:pt x="707" y="17286"/>
                    <a:pt x="682" y="18468"/>
                  </a:cubicBezTo>
                  <a:cubicBezTo>
                    <a:pt x="669" y="19089"/>
                    <a:pt x="727" y="19764"/>
                    <a:pt x="647" y="20341"/>
                  </a:cubicBezTo>
                  <a:cubicBezTo>
                    <a:pt x="517" y="21282"/>
                    <a:pt x="575" y="22225"/>
                    <a:pt x="473" y="23162"/>
                  </a:cubicBezTo>
                  <a:cubicBezTo>
                    <a:pt x="416" y="23688"/>
                    <a:pt x="150" y="24225"/>
                    <a:pt x="274" y="24721"/>
                  </a:cubicBezTo>
                  <a:cubicBezTo>
                    <a:pt x="384" y="25156"/>
                    <a:pt x="399" y="25585"/>
                    <a:pt x="305" y="25968"/>
                  </a:cubicBezTo>
                  <a:cubicBezTo>
                    <a:pt x="101" y="26802"/>
                    <a:pt x="190" y="27648"/>
                    <a:pt x="204" y="28465"/>
                  </a:cubicBezTo>
                  <a:cubicBezTo>
                    <a:pt x="221" y="29595"/>
                    <a:pt x="136" y="30722"/>
                    <a:pt x="131" y="31848"/>
                  </a:cubicBezTo>
                  <a:cubicBezTo>
                    <a:pt x="127" y="32945"/>
                    <a:pt x="1" y="34066"/>
                    <a:pt x="6" y="35159"/>
                  </a:cubicBezTo>
                  <a:cubicBezTo>
                    <a:pt x="11" y="36406"/>
                    <a:pt x="22" y="37672"/>
                    <a:pt x="157" y="38919"/>
                  </a:cubicBezTo>
                  <a:cubicBezTo>
                    <a:pt x="321" y="40432"/>
                    <a:pt x="280" y="41950"/>
                    <a:pt x="417" y="43461"/>
                  </a:cubicBezTo>
                  <a:cubicBezTo>
                    <a:pt x="481" y="44156"/>
                    <a:pt x="354" y="44845"/>
                    <a:pt x="453" y="45552"/>
                  </a:cubicBezTo>
                  <a:cubicBezTo>
                    <a:pt x="514" y="45990"/>
                    <a:pt x="651" y="46479"/>
                    <a:pt x="545" y="46934"/>
                  </a:cubicBezTo>
                  <a:cubicBezTo>
                    <a:pt x="350" y="47776"/>
                    <a:pt x="622" y="48604"/>
                    <a:pt x="575" y="49444"/>
                  </a:cubicBezTo>
                  <a:cubicBezTo>
                    <a:pt x="525" y="50326"/>
                    <a:pt x="734" y="51220"/>
                    <a:pt x="688" y="52103"/>
                  </a:cubicBezTo>
                  <a:cubicBezTo>
                    <a:pt x="658" y="52721"/>
                    <a:pt x="633" y="53359"/>
                    <a:pt x="621" y="53966"/>
                  </a:cubicBezTo>
                  <a:cubicBezTo>
                    <a:pt x="607" y="54643"/>
                    <a:pt x="760" y="55364"/>
                    <a:pt x="741" y="56061"/>
                  </a:cubicBezTo>
                  <a:cubicBezTo>
                    <a:pt x="710" y="57093"/>
                    <a:pt x="618" y="58122"/>
                    <a:pt x="770" y="59153"/>
                  </a:cubicBezTo>
                  <a:cubicBezTo>
                    <a:pt x="789" y="59285"/>
                    <a:pt x="763" y="59421"/>
                    <a:pt x="754" y="59556"/>
                  </a:cubicBezTo>
                  <a:cubicBezTo>
                    <a:pt x="712" y="60212"/>
                    <a:pt x="749" y="60870"/>
                    <a:pt x="740" y="61524"/>
                  </a:cubicBezTo>
                  <a:cubicBezTo>
                    <a:pt x="727" y="62262"/>
                    <a:pt x="870" y="62994"/>
                    <a:pt x="785" y="63737"/>
                  </a:cubicBezTo>
                  <a:cubicBezTo>
                    <a:pt x="756" y="63993"/>
                    <a:pt x="506" y="64161"/>
                    <a:pt x="615" y="64481"/>
                  </a:cubicBezTo>
                  <a:cubicBezTo>
                    <a:pt x="789" y="64988"/>
                    <a:pt x="825" y="65537"/>
                    <a:pt x="879" y="66072"/>
                  </a:cubicBezTo>
                  <a:cubicBezTo>
                    <a:pt x="942" y="66721"/>
                    <a:pt x="806" y="67389"/>
                    <a:pt x="881" y="68018"/>
                  </a:cubicBezTo>
                  <a:cubicBezTo>
                    <a:pt x="977" y="68818"/>
                    <a:pt x="1128" y="69646"/>
                    <a:pt x="1170" y="70426"/>
                  </a:cubicBezTo>
                  <a:cubicBezTo>
                    <a:pt x="1215" y="71254"/>
                    <a:pt x="1651" y="71954"/>
                    <a:pt x="1687" y="72761"/>
                  </a:cubicBezTo>
                  <a:cubicBezTo>
                    <a:pt x="1718" y="73423"/>
                    <a:pt x="1978" y="74082"/>
                    <a:pt x="2181" y="74731"/>
                  </a:cubicBezTo>
                  <a:cubicBezTo>
                    <a:pt x="2429" y="75527"/>
                    <a:pt x="2645" y="76339"/>
                    <a:pt x="3110" y="77063"/>
                  </a:cubicBezTo>
                  <a:cubicBezTo>
                    <a:pt x="3365" y="77460"/>
                    <a:pt x="3754" y="77739"/>
                    <a:pt x="4120" y="78049"/>
                  </a:cubicBezTo>
                  <a:cubicBezTo>
                    <a:pt x="4511" y="78380"/>
                    <a:pt x="4971" y="78671"/>
                    <a:pt x="5383" y="78811"/>
                  </a:cubicBezTo>
                  <a:cubicBezTo>
                    <a:pt x="6246" y="79107"/>
                    <a:pt x="7029" y="79556"/>
                    <a:pt x="7785" y="79965"/>
                  </a:cubicBezTo>
                  <a:cubicBezTo>
                    <a:pt x="8352" y="80272"/>
                    <a:pt x="8910" y="80312"/>
                    <a:pt x="9465" y="80312"/>
                  </a:cubicBezTo>
                  <a:cubicBezTo>
                    <a:pt x="9662" y="80312"/>
                    <a:pt x="9859" y="80307"/>
                    <a:pt x="10057" y="80307"/>
                  </a:cubicBezTo>
                  <a:cubicBezTo>
                    <a:pt x="10219" y="80307"/>
                    <a:pt x="10381" y="80310"/>
                    <a:pt x="10543" y="80323"/>
                  </a:cubicBezTo>
                  <a:cubicBezTo>
                    <a:pt x="10865" y="80348"/>
                    <a:pt x="11208" y="80433"/>
                    <a:pt x="11547" y="80433"/>
                  </a:cubicBezTo>
                  <a:cubicBezTo>
                    <a:pt x="11802" y="80433"/>
                    <a:pt x="12054" y="80385"/>
                    <a:pt x="12293" y="80229"/>
                  </a:cubicBezTo>
                  <a:cubicBezTo>
                    <a:pt x="13259" y="80681"/>
                    <a:pt x="14343" y="80517"/>
                    <a:pt x="15363" y="80649"/>
                  </a:cubicBezTo>
                  <a:cubicBezTo>
                    <a:pt x="16475" y="80793"/>
                    <a:pt x="17610" y="80918"/>
                    <a:pt x="18731" y="81036"/>
                  </a:cubicBezTo>
                  <a:cubicBezTo>
                    <a:pt x="19730" y="81141"/>
                    <a:pt x="20745" y="81158"/>
                    <a:pt x="21747" y="81304"/>
                  </a:cubicBezTo>
                  <a:cubicBezTo>
                    <a:pt x="21893" y="81325"/>
                    <a:pt x="22044" y="81333"/>
                    <a:pt x="22197" y="81333"/>
                  </a:cubicBezTo>
                  <a:cubicBezTo>
                    <a:pt x="22753" y="81333"/>
                    <a:pt x="23348" y="81223"/>
                    <a:pt x="23903" y="81216"/>
                  </a:cubicBezTo>
                  <a:cubicBezTo>
                    <a:pt x="23937" y="81215"/>
                    <a:pt x="23971" y="81215"/>
                    <a:pt x="24005" y="81215"/>
                  </a:cubicBezTo>
                  <a:cubicBezTo>
                    <a:pt x="24604" y="81215"/>
                    <a:pt x="25204" y="81278"/>
                    <a:pt x="25802" y="81278"/>
                  </a:cubicBezTo>
                  <a:cubicBezTo>
                    <a:pt x="26234" y="81278"/>
                    <a:pt x="26665" y="81245"/>
                    <a:pt x="27094" y="81133"/>
                  </a:cubicBezTo>
                  <a:cubicBezTo>
                    <a:pt x="27287" y="81082"/>
                    <a:pt x="27482" y="81067"/>
                    <a:pt x="27677" y="81067"/>
                  </a:cubicBezTo>
                  <a:cubicBezTo>
                    <a:pt x="27995" y="81067"/>
                    <a:pt x="28314" y="81108"/>
                    <a:pt x="28623" y="81108"/>
                  </a:cubicBezTo>
                  <a:cubicBezTo>
                    <a:pt x="28626" y="81108"/>
                    <a:pt x="28629" y="81108"/>
                    <a:pt x="28631" y="81108"/>
                  </a:cubicBezTo>
                  <a:cubicBezTo>
                    <a:pt x="29070" y="81107"/>
                    <a:pt x="29499" y="80875"/>
                    <a:pt x="29876" y="80875"/>
                  </a:cubicBezTo>
                  <a:cubicBezTo>
                    <a:pt x="29966" y="80875"/>
                    <a:pt x="30053" y="80889"/>
                    <a:pt x="30136" y="80921"/>
                  </a:cubicBezTo>
                  <a:cubicBezTo>
                    <a:pt x="30191" y="80943"/>
                    <a:pt x="30245" y="80952"/>
                    <a:pt x="30299" y="80952"/>
                  </a:cubicBezTo>
                  <a:cubicBezTo>
                    <a:pt x="30548" y="80952"/>
                    <a:pt x="30781" y="80760"/>
                    <a:pt x="30998" y="80760"/>
                  </a:cubicBezTo>
                  <a:cubicBezTo>
                    <a:pt x="31110" y="80760"/>
                    <a:pt x="31217" y="80811"/>
                    <a:pt x="31321" y="80965"/>
                  </a:cubicBezTo>
                  <a:cubicBezTo>
                    <a:pt x="31468" y="80781"/>
                    <a:pt x="31636" y="80725"/>
                    <a:pt x="31811" y="80725"/>
                  </a:cubicBezTo>
                  <a:cubicBezTo>
                    <a:pt x="32080" y="80725"/>
                    <a:pt x="32365" y="80856"/>
                    <a:pt x="32623" y="80856"/>
                  </a:cubicBezTo>
                  <a:cubicBezTo>
                    <a:pt x="32640" y="80856"/>
                    <a:pt x="32657" y="80855"/>
                    <a:pt x="32674" y="80854"/>
                  </a:cubicBezTo>
                  <a:cubicBezTo>
                    <a:pt x="33777" y="80774"/>
                    <a:pt x="34899" y="80838"/>
                    <a:pt x="36011" y="80735"/>
                  </a:cubicBezTo>
                  <a:cubicBezTo>
                    <a:pt x="36186" y="80719"/>
                    <a:pt x="36362" y="80722"/>
                    <a:pt x="36538" y="80714"/>
                  </a:cubicBezTo>
                  <a:cubicBezTo>
                    <a:pt x="37209" y="80683"/>
                    <a:pt x="37884" y="80681"/>
                    <a:pt x="38549" y="80611"/>
                  </a:cubicBezTo>
                  <a:cubicBezTo>
                    <a:pt x="39369" y="80526"/>
                    <a:pt x="40193" y="80435"/>
                    <a:pt x="40999" y="80297"/>
                  </a:cubicBezTo>
                  <a:cubicBezTo>
                    <a:pt x="41307" y="80244"/>
                    <a:pt x="41614" y="80229"/>
                    <a:pt x="41919" y="80229"/>
                  </a:cubicBezTo>
                  <a:cubicBezTo>
                    <a:pt x="42320" y="80229"/>
                    <a:pt x="42718" y="80255"/>
                    <a:pt x="43117" y="80255"/>
                  </a:cubicBezTo>
                  <a:cubicBezTo>
                    <a:pt x="43326" y="80255"/>
                    <a:pt x="43534" y="80248"/>
                    <a:pt x="43743" y="80226"/>
                  </a:cubicBezTo>
                  <a:cubicBezTo>
                    <a:pt x="44184" y="80181"/>
                    <a:pt x="44621" y="80084"/>
                    <a:pt x="45069" y="80060"/>
                  </a:cubicBezTo>
                  <a:cubicBezTo>
                    <a:pt x="45083" y="80060"/>
                    <a:pt x="45097" y="80059"/>
                    <a:pt x="45111" y="80059"/>
                  </a:cubicBezTo>
                  <a:cubicBezTo>
                    <a:pt x="45354" y="80059"/>
                    <a:pt x="45584" y="80167"/>
                    <a:pt x="45816" y="80167"/>
                  </a:cubicBezTo>
                  <a:cubicBezTo>
                    <a:pt x="45897" y="80167"/>
                    <a:pt x="45978" y="80154"/>
                    <a:pt x="46060" y="80119"/>
                  </a:cubicBezTo>
                  <a:cubicBezTo>
                    <a:pt x="46469" y="79944"/>
                    <a:pt x="46940" y="79990"/>
                    <a:pt x="47355" y="79969"/>
                  </a:cubicBezTo>
                  <a:cubicBezTo>
                    <a:pt x="48672" y="79902"/>
                    <a:pt x="49799" y="79455"/>
                    <a:pt x="50895" y="78857"/>
                  </a:cubicBezTo>
                  <a:cubicBezTo>
                    <a:pt x="51608" y="78469"/>
                    <a:pt x="52152" y="77907"/>
                    <a:pt x="52623" y="77331"/>
                  </a:cubicBezTo>
                  <a:cubicBezTo>
                    <a:pt x="52932" y="76952"/>
                    <a:pt x="53404" y="76649"/>
                    <a:pt x="53554" y="76201"/>
                  </a:cubicBezTo>
                  <a:cubicBezTo>
                    <a:pt x="53707" y="75742"/>
                    <a:pt x="53995" y="75348"/>
                    <a:pt x="54155" y="74898"/>
                  </a:cubicBezTo>
                  <a:cubicBezTo>
                    <a:pt x="54392" y="74233"/>
                    <a:pt x="54524" y="73534"/>
                    <a:pt x="54547" y="72827"/>
                  </a:cubicBezTo>
                  <a:cubicBezTo>
                    <a:pt x="54556" y="72580"/>
                    <a:pt x="54346" y="72125"/>
                    <a:pt x="54909" y="72125"/>
                  </a:cubicBezTo>
                  <a:cubicBezTo>
                    <a:pt x="54930" y="72125"/>
                    <a:pt x="54952" y="72126"/>
                    <a:pt x="54976" y="72127"/>
                  </a:cubicBezTo>
                  <a:cubicBezTo>
                    <a:pt x="55068" y="71916"/>
                    <a:pt x="54453" y="71827"/>
                    <a:pt x="54814" y="71678"/>
                  </a:cubicBezTo>
                  <a:cubicBezTo>
                    <a:pt x="55166" y="71531"/>
                    <a:pt x="55022" y="71263"/>
                    <a:pt x="54974" y="71224"/>
                  </a:cubicBezTo>
                  <a:cubicBezTo>
                    <a:pt x="54706" y="71009"/>
                    <a:pt x="54821" y="70869"/>
                    <a:pt x="55037" y="70736"/>
                  </a:cubicBezTo>
                  <a:cubicBezTo>
                    <a:pt x="55212" y="70629"/>
                    <a:pt x="55065" y="70482"/>
                    <a:pt x="55105" y="70387"/>
                  </a:cubicBezTo>
                  <a:cubicBezTo>
                    <a:pt x="55206" y="70149"/>
                    <a:pt x="54927" y="69880"/>
                    <a:pt x="55099" y="69727"/>
                  </a:cubicBezTo>
                  <a:cubicBezTo>
                    <a:pt x="55540" y="69335"/>
                    <a:pt x="55311" y="68825"/>
                    <a:pt x="55337" y="68422"/>
                  </a:cubicBezTo>
                  <a:cubicBezTo>
                    <a:pt x="55384" y="67699"/>
                    <a:pt x="55368" y="66975"/>
                    <a:pt x="55292" y="66256"/>
                  </a:cubicBezTo>
                  <a:cubicBezTo>
                    <a:pt x="55257" y="65936"/>
                    <a:pt x="55358" y="65695"/>
                    <a:pt x="55600" y="65482"/>
                  </a:cubicBezTo>
                  <a:cubicBezTo>
                    <a:pt x="55074" y="65259"/>
                    <a:pt x="55816" y="64736"/>
                    <a:pt x="55319" y="64505"/>
                  </a:cubicBezTo>
                  <a:cubicBezTo>
                    <a:pt x="55412" y="63646"/>
                    <a:pt x="55180" y="62786"/>
                    <a:pt x="55369" y="61916"/>
                  </a:cubicBezTo>
                  <a:cubicBezTo>
                    <a:pt x="55484" y="61384"/>
                    <a:pt x="55314" y="60804"/>
                    <a:pt x="55401" y="60262"/>
                  </a:cubicBezTo>
                  <a:cubicBezTo>
                    <a:pt x="55494" y="59678"/>
                    <a:pt x="55276" y="59077"/>
                    <a:pt x="55427" y="58554"/>
                  </a:cubicBezTo>
                  <a:cubicBezTo>
                    <a:pt x="55541" y="58153"/>
                    <a:pt x="55372" y="57721"/>
                    <a:pt x="55635" y="57325"/>
                  </a:cubicBezTo>
                  <a:cubicBezTo>
                    <a:pt x="55686" y="57249"/>
                    <a:pt x="55881" y="56893"/>
                    <a:pt x="55758" y="56691"/>
                  </a:cubicBezTo>
                  <a:cubicBezTo>
                    <a:pt x="55285" y="55918"/>
                    <a:pt x="55992" y="55109"/>
                    <a:pt x="55656" y="54361"/>
                  </a:cubicBezTo>
                  <a:cubicBezTo>
                    <a:pt x="55486" y="53981"/>
                    <a:pt x="55692" y="53621"/>
                    <a:pt x="55792" y="53382"/>
                  </a:cubicBezTo>
                  <a:cubicBezTo>
                    <a:pt x="55987" y="52909"/>
                    <a:pt x="55290" y="52521"/>
                    <a:pt x="55798" y="52016"/>
                  </a:cubicBezTo>
                  <a:cubicBezTo>
                    <a:pt x="55953" y="51861"/>
                    <a:pt x="55863" y="51201"/>
                    <a:pt x="55838" y="50771"/>
                  </a:cubicBezTo>
                  <a:cubicBezTo>
                    <a:pt x="55808" y="50245"/>
                    <a:pt x="56030" y="49647"/>
                    <a:pt x="55821" y="49205"/>
                  </a:cubicBezTo>
                  <a:cubicBezTo>
                    <a:pt x="55598" y="48731"/>
                    <a:pt x="55754" y="48281"/>
                    <a:pt x="55797" y="47912"/>
                  </a:cubicBezTo>
                  <a:cubicBezTo>
                    <a:pt x="55872" y="47269"/>
                    <a:pt x="55654" y="46660"/>
                    <a:pt x="55755" y="46022"/>
                  </a:cubicBezTo>
                  <a:cubicBezTo>
                    <a:pt x="55846" y="45452"/>
                    <a:pt x="55629" y="44840"/>
                    <a:pt x="55721" y="44270"/>
                  </a:cubicBezTo>
                  <a:cubicBezTo>
                    <a:pt x="55770" y="43968"/>
                    <a:pt x="55497" y="43782"/>
                    <a:pt x="55577" y="43570"/>
                  </a:cubicBezTo>
                  <a:cubicBezTo>
                    <a:pt x="55794" y="42995"/>
                    <a:pt x="55931" y="42390"/>
                    <a:pt x="55761" y="41827"/>
                  </a:cubicBezTo>
                  <a:cubicBezTo>
                    <a:pt x="55656" y="41477"/>
                    <a:pt x="55629" y="41096"/>
                    <a:pt x="55668" y="40813"/>
                  </a:cubicBezTo>
                  <a:cubicBezTo>
                    <a:pt x="55804" y="39822"/>
                    <a:pt x="55701" y="38866"/>
                    <a:pt x="55618" y="37881"/>
                  </a:cubicBezTo>
                  <a:cubicBezTo>
                    <a:pt x="55571" y="37323"/>
                    <a:pt x="55582" y="36677"/>
                    <a:pt x="55673" y="36131"/>
                  </a:cubicBezTo>
                  <a:cubicBezTo>
                    <a:pt x="55821" y="35240"/>
                    <a:pt x="55588" y="34379"/>
                    <a:pt x="55643" y="33503"/>
                  </a:cubicBezTo>
                  <a:cubicBezTo>
                    <a:pt x="55690" y="32751"/>
                    <a:pt x="55478" y="31887"/>
                    <a:pt x="55535" y="31128"/>
                  </a:cubicBezTo>
                  <a:cubicBezTo>
                    <a:pt x="55622" y="29988"/>
                    <a:pt x="55278" y="28889"/>
                    <a:pt x="55439" y="27739"/>
                  </a:cubicBezTo>
                  <a:cubicBezTo>
                    <a:pt x="55562" y="26853"/>
                    <a:pt x="55250" y="25909"/>
                    <a:pt x="55262" y="24978"/>
                  </a:cubicBezTo>
                  <a:cubicBezTo>
                    <a:pt x="55272" y="24147"/>
                    <a:pt x="54958" y="23346"/>
                    <a:pt x="54877" y="22514"/>
                  </a:cubicBezTo>
                  <a:cubicBezTo>
                    <a:pt x="54853" y="22266"/>
                    <a:pt x="55070" y="22144"/>
                    <a:pt x="54982" y="21914"/>
                  </a:cubicBezTo>
                  <a:cubicBezTo>
                    <a:pt x="54569" y="20838"/>
                    <a:pt x="54709" y="19707"/>
                    <a:pt x="54656" y="18598"/>
                  </a:cubicBezTo>
                  <a:cubicBezTo>
                    <a:pt x="54612" y="17664"/>
                    <a:pt x="54345" y="16756"/>
                    <a:pt x="54437" y="15794"/>
                  </a:cubicBezTo>
                  <a:cubicBezTo>
                    <a:pt x="54484" y="15305"/>
                    <a:pt x="54340" y="14742"/>
                    <a:pt x="54303" y="14212"/>
                  </a:cubicBezTo>
                  <a:cubicBezTo>
                    <a:pt x="54241" y="13331"/>
                    <a:pt x="54246" y="12432"/>
                    <a:pt x="54095" y="11573"/>
                  </a:cubicBezTo>
                  <a:cubicBezTo>
                    <a:pt x="53988" y="10961"/>
                    <a:pt x="53777" y="10334"/>
                    <a:pt x="53700" y="9711"/>
                  </a:cubicBezTo>
                  <a:cubicBezTo>
                    <a:pt x="53495" y="8026"/>
                    <a:pt x="53254" y="6379"/>
                    <a:pt x="52311" y="4850"/>
                  </a:cubicBezTo>
                  <a:cubicBezTo>
                    <a:pt x="51774" y="3977"/>
                    <a:pt x="51172" y="3230"/>
                    <a:pt x="50286" y="2629"/>
                  </a:cubicBezTo>
                  <a:cubicBezTo>
                    <a:pt x="49319" y="1973"/>
                    <a:pt x="48240" y="1518"/>
                    <a:pt x="47088" y="1353"/>
                  </a:cubicBezTo>
                  <a:cubicBezTo>
                    <a:pt x="46685" y="1295"/>
                    <a:pt x="46347" y="1064"/>
                    <a:pt x="45977" y="1064"/>
                  </a:cubicBezTo>
                  <a:cubicBezTo>
                    <a:pt x="45957" y="1064"/>
                    <a:pt x="45936" y="1064"/>
                    <a:pt x="45916" y="1066"/>
                  </a:cubicBezTo>
                  <a:cubicBezTo>
                    <a:pt x="45829" y="1072"/>
                    <a:pt x="45744" y="1075"/>
                    <a:pt x="45659" y="1075"/>
                  </a:cubicBezTo>
                  <a:cubicBezTo>
                    <a:pt x="44619" y="1075"/>
                    <a:pt x="43660" y="645"/>
                    <a:pt x="42624" y="592"/>
                  </a:cubicBezTo>
                  <a:cubicBezTo>
                    <a:pt x="42611" y="591"/>
                    <a:pt x="42597" y="591"/>
                    <a:pt x="42582" y="591"/>
                  </a:cubicBezTo>
                  <a:cubicBezTo>
                    <a:pt x="42417" y="591"/>
                    <a:pt x="42234" y="633"/>
                    <a:pt x="42062" y="633"/>
                  </a:cubicBezTo>
                  <a:cubicBezTo>
                    <a:pt x="41948" y="633"/>
                    <a:pt x="41838" y="614"/>
                    <a:pt x="41743" y="553"/>
                  </a:cubicBezTo>
                  <a:cubicBezTo>
                    <a:pt x="41092" y="135"/>
                    <a:pt x="40324" y="240"/>
                    <a:pt x="39619" y="179"/>
                  </a:cubicBezTo>
                  <a:cubicBezTo>
                    <a:pt x="38572" y="89"/>
                    <a:pt x="37514" y="108"/>
                    <a:pt x="36458" y="51"/>
                  </a:cubicBezTo>
                  <a:cubicBezTo>
                    <a:pt x="35883" y="19"/>
                    <a:pt x="35300" y="0"/>
                    <a:pt x="3471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218626" y="2064079"/>
              <a:ext cx="1713838" cy="473513"/>
            </a:xfrm>
            <a:custGeom>
              <a:avLst/>
              <a:gdLst/>
              <a:ahLst/>
              <a:cxnLst/>
              <a:rect l="l" t="t" r="r" b="b"/>
              <a:pathLst>
                <a:path w="50511" h="16568" extrusionOk="0">
                  <a:moveTo>
                    <a:pt x="31138" y="1"/>
                  </a:moveTo>
                  <a:cubicBezTo>
                    <a:pt x="30808" y="1"/>
                    <a:pt x="30477" y="48"/>
                    <a:pt x="30176" y="228"/>
                  </a:cubicBezTo>
                  <a:cubicBezTo>
                    <a:pt x="29972" y="78"/>
                    <a:pt x="29760" y="33"/>
                    <a:pt x="29542" y="33"/>
                  </a:cubicBezTo>
                  <a:cubicBezTo>
                    <a:pt x="29214" y="33"/>
                    <a:pt x="28875" y="136"/>
                    <a:pt x="28535" y="136"/>
                  </a:cubicBezTo>
                  <a:cubicBezTo>
                    <a:pt x="28416" y="136"/>
                    <a:pt x="28296" y="123"/>
                    <a:pt x="28178" y="89"/>
                  </a:cubicBezTo>
                  <a:cubicBezTo>
                    <a:pt x="28101" y="66"/>
                    <a:pt x="28021" y="58"/>
                    <a:pt x="27940" y="58"/>
                  </a:cubicBezTo>
                  <a:cubicBezTo>
                    <a:pt x="27650" y="58"/>
                    <a:pt x="27334" y="167"/>
                    <a:pt x="26989" y="167"/>
                  </a:cubicBezTo>
                  <a:cubicBezTo>
                    <a:pt x="26881" y="167"/>
                    <a:pt x="26770" y="156"/>
                    <a:pt x="26656" y="128"/>
                  </a:cubicBezTo>
                  <a:cubicBezTo>
                    <a:pt x="26573" y="107"/>
                    <a:pt x="26484" y="99"/>
                    <a:pt x="26391" y="99"/>
                  </a:cubicBezTo>
                  <a:cubicBezTo>
                    <a:pt x="26092" y="99"/>
                    <a:pt x="25744" y="179"/>
                    <a:pt x="25390" y="179"/>
                  </a:cubicBezTo>
                  <a:cubicBezTo>
                    <a:pt x="25319" y="179"/>
                    <a:pt x="25247" y="176"/>
                    <a:pt x="25175" y="168"/>
                  </a:cubicBezTo>
                  <a:cubicBezTo>
                    <a:pt x="25021" y="151"/>
                    <a:pt x="24863" y="147"/>
                    <a:pt x="24702" y="147"/>
                  </a:cubicBezTo>
                  <a:cubicBezTo>
                    <a:pt x="24559" y="147"/>
                    <a:pt x="24414" y="150"/>
                    <a:pt x="24268" y="150"/>
                  </a:cubicBezTo>
                  <a:cubicBezTo>
                    <a:pt x="24029" y="150"/>
                    <a:pt x="23787" y="142"/>
                    <a:pt x="23552" y="97"/>
                  </a:cubicBezTo>
                  <a:cubicBezTo>
                    <a:pt x="23537" y="94"/>
                    <a:pt x="23523" y="93"/>
                    <a:pt x="23509" y="93"/>
                  </a:cubicBezTo>
                  <a:cubicBezTo>
                    <a:pt x="23353" y="93"/>
                    <a:pt x="23236" y="249"/>
                    <a:pt x="23090" y="249"/>
                  </a:cubicBezTo>
                  <a:cubicBezTo>
                    <a:pt x="23052" y="249"/>
                    <a:pt x="23012" y="238"/>
                    <a:pt x="22968" y="211"/>
                  </a:cubicBezTo>
                  <a:cubicBezTo>
                    <a:pt x="22780" y="91"/>
                    <a:pt x="22582" y="59"/>
                    <a:pt x="22381" y="59"/>
                  </a:cubicBezTo>
                  <a:cubicBezTo>
                    <a:pt x="22154" y="59"/>
                    <a:pt x="21922" y="99"/>
                    <a:pt x="21696" y="99"/>
                  </a:cubicBezTo>
                  <a:cubicBezTo>
                    <a:pt x="21644" y="99"/>
                    <a:pt x="21593" y="97"/>
                    <a:pt x="21543" y="92"/>
                  </a:cubicBezTo>
                  <a:cubicBezTo>
                    <a:pt x="21520" y="90"/>
                    <a:pt x="21498" y="89"/>
                    <a:pt x="21475" y="89"/>
                  </a:cubicBezTo>
                  <a:cubicBezTo>
                    <a:pt x="21259" y="89"/>
                    <a:pt x="21009" y="180"/>
                    <a:pt x="20776" y="180"/>
                  </a:cubicBezTo>
                  <a:cubicBezTo>
                    <a:pt x="20678" y="180"/>
                    <a:pt x="20582" y="164"/>
                    <a:pt x="20494" y="118"/>
                  </a:cubicBezTo>
                  <a:cubicBezTo>
                    <a:pt x="20459" y="100"/>
                    <a:pt x="20430" y="93"/>
                    <a:pt x="20405" y="93"/>
                  </a:cubicBezTo>
                  <a:cubicBezTo>
                    <a:pt x="20268" y="93"/>
                    <a:pt x="20266" y="325"/>
                    <a:pt x="20221" y="325"/>
                  </a:cubicBezTo>
                  <a:cubicBezTo>
                    <a:pt x="20208" y="325"/>
                    <a:pt x="20191" y="305"/>
                    <a:pt x="20166" y="253"/>
                  </a:cubicBezTo>
                  <a:cubicBezTo>
                    <a:pt x="20096" y="109"/>
                    <a:pt x="20008" y="68"/>
                    <a:pt x="19915" y="68"/>
                  </a:cubicBezTo>
                  <a:cubicBezTo>
                    <a:pt x="19798" y="68"/>
                    <a:pt x="19672" y="134"/>
                    <a:pt x="19562" y="134"/>
                  </a:cubicBezTo>
                  <a:cubicBezTo>
                    <a:pt x="19514" y="134"/>
                    <a:pt x="19470" y="121"/>
                    <a:pt x="19430" y="85"/>
                  </a:cubicBezTo>
                  <a:cubicBezTo>
                    <a:pt x="19338" y="285"/>
                    <a:pt x="19223" y="348"/>
                    <a:pt x="19100" y="348"/>
                  </a:cubicBezTo>
                  <a:cubicBezTo>
                    <a:pt x="18895" y="348"/>
                    <a:pt x="18665" y="176"/>
                    <a:pt x="18468" y="176"/>
                  </a:cubicBezTo>
                  <a:cubicBezTo>
                    <a:pt x="18465" y="176"/>
                    <a:pt x="18463" y="176"/>
                    <a:pt x="18460" y="177"/>
                  </a:cubicBezTo>
                  <a:cubicBezTo>
                    <a:pt x="18459" y="177"/>
                    <a:pt x="18457" y="177"/>
                    <a:pt x="18456" y="177"/>
                  </a:cubicBezTo>
                  <a:cubicBezTo>
                    <a:pt x="18373" y="177"/>
                    <a:pt x="18301" y="110"/>
                    <a:pt x="18209" y="110"/>
                  </a:cubicBezTo>
                  <a:cubicBezTo>
                    <a:pt x="18158" y="110"/>
                    <a:pt x="18101" y="130"/>
                    <a:pt x="18033" y="192"/>
                  </a:cubicBezTo>
                  <a:cubicBezTo>
                    <a:pt x="17962" y="256"/>
                    <a:pt x="17838" y="303"/>
                    <a:pt x="17710" y="303"/>
                  </a:cubicBezTo>
                  <a:cubicBezTo>
                    <a:pt x="17618" y="303"/>
                    <a:pt x="17525" y="279"/>
                    <a:pt x="17449" y="219"/>
                  </a:cubicBezTo>
                  <a:cubicBezTo>
                    <a:pt x="17377" y="164"/>
                    <a:pt x="17315" y="146"/>
                    <a:pt x="17255" y="146"/>
                  </a:cubicBezTo>
                  <a:cubicBezTo>
                    <a:pt x="17165" y="146"/>
                    <a:pt x="17080" y="185"/>
                    <a:pt x="16974" y="197"/>
                  </a:cubicBezTo>
                  <a:cubicBezTo>
                    <a:pt x="16917" y="204"/>
                    <a:pt x="16859" y="207"/>
                    <a:pt x="16800" y="207"/>
                  </a:cubicBezTo>
                  <a:cubicBezTo>
                    <a:pt x="16708" y="207"/>
                    <a:pt x="16616" y="201"/>
                    <a:pt x="16524" y="201"/>
                  </a:cubicBezTo>
                  <a:cubicBezTo>
                    <a:pt x="16353" y="201"/>
                    <a:pt x="16185" y="220"/>
                    <a:pt x="16029" y="325"/>
                  </a:cubicBezTo>
                  <a:cubicBezTo>
                    <a:pt x="15881" y="145"/>
                    <a:pt x="15730" y="83"/>
                    <a:pt x="15579" y="83"/>
                  </a:cubicBezTo>
                  <a:cubicBezTo>
                    <a:pt x="15300" y="83"/>
                    <a:pt x="15023" y="293"/>
                    <a:pt x="14770" y="347"/>
                  </a:cubicBezTo>
                  <a:cubicBezTo>
                    <a:pt x="14510" y="404"/>
                    <a:pt x="14264" y="465"/>
                    <a:pt x="14022" y="465"/>
                  </a:cubicBezTo>
                  <a:cubicBezTo>
                    <a:pt x="13838" y="465"/>
                    <a:pt x="13655" y="430"/>
                    <a:pt x="13470" y="329"/>
                  </a:cubicBezTo>
                  <a:cubicBezTo>
                    <a:pt x="13388" y="284"/>
                    <a:pt x="13310" y="248"/>
                    <a:pt x="13236" y="248"/>
                  </a:cubicBezTo>
                  <a:cubicBezTo>
                    <a:pt x="13180" y="248"/>
                    <a:pt x="13127" y="268"/>
                    <a:pt x="13075" y="321"/>
                  </a:cubicBezTo>
                  <a:cubicBezTo>
                    <a:pt x="12921" y="476"/>
                    <a:pt x="12742" y="506"/>
                    <a:pt x="12556" y="506"/>
                  </a:cubicBezTo>
                  <a:cubicBezTo>
                    <a:pt x="12441" y="506"/>
                    <a:pt x="12322" y="494"/>
                    <a:pt x="12205" y="494"/>
                  </a:cubicBezTo>
                  <a:cubicBezTo>
                    <a:pt x="11887" y="494"/>
                    <a:pt x="11565" y="478"/>
                    <a:pt x="11247" y="478"/>
                  </a:cubicBezTo>
                  <a:cubicBezTo>
                    <a:pt x="10974" y="478"/>
                    <a:pt x="10703" y="490"/>
                    <a:pt x="10439" y="533"/>
                  </a:cubicBezTo>
                  <a:cubicBezTo>
                    <a:pt x="9844" y="631"/>
                    <a:pt x="9253" y="780"/>
                    <a:pt x="8652" y="780"/>
                  </a:cubicBezTo>
                  <a:cubicBezTo>
                    <a:pt x="8546" y="780"/>
                    <a:pt x="8441" y="775"/>
                    <a:pt x="8335" y="765"/>
                  </a:cubicBezTo>
                  <a:cubicBezTo>
                    <a:pt x="8250" y="757"/>
                    <a:pt x="8161" y="753"/>
                    <a:pt x="8072" y="753"/>
                  </a:cubicBezTo>
                  <a:cubicBezTo>
                    <a:pt x="7759" y="753"/>
                    <a:pt x="7447" y="807"/>
                    <a:pt x="7337" y="952"/>
                  </a:cubicBezTo>
                  <a:cubicBezTo>
                    <a:pt x="7064" y="1316"/>
                    <a:pt x="6733" y="1248"/>
                    <a:pt x="6377" y="1293"/>
                  </a:cubicBezTo>
                  <a:cubicBezTo>
                    <a:pt x="6293" y="1279"/>
                    <a:pt x="6175" y="1230"/>
                    <a:pt x="6094" y="1230"/>
                  </a:cubicBezTo>
                  <a:cubicBezTo>
                    <a:pt x="6071" y="1230"/>
                    <a:pt x="6051" y="1234"/>
                    <a:pt x="6035" y="1244"/>
                  </a:cubicBezTo>
                  <a:cubicBezTo>
                    <a:pt x="5508" y="1592"/>
                    <a:pt x="4784" y="1613"/>
                    <a:pt x="4311" y="1942"/>
                  </a:cubicBezTo>
                  <a:cubicBezTo>
                    <a:pt x="3587" y="2448"/>
                    <a:pt x="2573" y="2620"/>
                    <a:pt x="2181" y="3581"/>
                  </a:cubicBezTo>
                  <a:cubicBezTo>
                    <a:pt x="1983" y="4065"/>
                    <a:pt x="1601" y="4507"/>
                    <a:pt x="1601" y="5054"/>
                  </a:cubicBezTo>
                  <a:cubicBezTo>
                    <a:pt x="1601" y="5502"/>
                    <a:pt x="1191" y="5767"/>
                    <a:pt x="1094" y="6172"/>
                  </a:cubicBezTo>
                  <a:cubicBezTo>
                    <a:pt x="923" y="6893"/>
                    <a:pt x="936" y="7631"/>
                    <a:pt x="829" y="8349"/>
                  </a:cubicBezTo>
                  <a:cubicBezTo>
                    <a:pt x="746" y="8903"/>
                    <a:pt x="660" y="9466"/>
                    <a:pt x="721" y="10000"/>
                  </a:cubicBezTo>
                  <a:cubicBezTo>
                    <a:pt x="751" y="10269"/>
                    <a:pt x="310" y="10263"/>
                    <a:pt x="526" y="10442"/>
                  </a:cubicBezTo>
                  <a:cubicBezTo>
                    <a:pt x="1033" y="10862"/>
                    <a:pt x="199" y="11259"/>
                    <a:pt x="512" y="11707"/>
                  </a:cubicBezTo>
                  <a:cubicBezTo>
                    <a:pt x="558" y="11773"/>
                    <a:pt x="341" y="12102"/>
                    <a:pt x="555" y="12367"/>
                  </a:cubicBezTo>
                  <a:cubicBezTo>
                    <a:pt x="893" y="12785"/>
                    <a:pt x="408" y="13161"/>
                    <a:pt x="354" y="13569"/>
                  </a:cubicBezTo>
                  <a:cubicBezTo>
                    <a:pt x="260" y="14292"/>
                    <a:pt x="335" y="15035"/>
                    <a:pt x="47" y="15747"/>
                  </a:cubicBezTo>
                  <a:cubicBezTo>
                    <a:pt x="0" y="15860"/>
                    <a:pt x="187" y="16154"/>
                    <a:pt x="148" y="16406"/>
                  </a:cubicBezTo>
                  <a:cubicBezTo>
                    <a:pt x="129" y="16527"/>
                    <a:pt x="227" y="16567"/>
                    <a:pt x="332" y="16567"/>
                  </a:cubicBezTo>
                  <a:cubicBezTo>
                    <a:pt x="388" y="16567"/>
                    <a:pt x="446" y="16556"/>
                    <a:pt x="487" y="16539"/>
                  </a:cubicBezTo>
                  <a:cubicBezTo>
                    <a:pt x="926" y="16358"/>
                    <a:pt x="1375" y="16312"/>
                    <a:pt x="1827" y="16312"/>
                  </a:cubicBezTo>
                  <a:cubicBezTo>
                    <a:pt x="2300" y="16312"/>
                    <a:pt x="2776" y="16363"/>
                    <a:pt x="3248" y="16363"/>
                  </a:cubicBezTo>
                  <a:cubicBezTo>
                    <a:pt x="3358" y="16363"/>
                    <a:pt x="3469" y="16360"/>
                    <a:pt x="3578" y="16353"/>
                  </a:cubicBezTo>
                  <a:cubicBezTo>
                    <a:pt x="3701" y="16345"/>
                    <a:pt x="3823" y="16342"/>
                    <a:pt x="3946" y="16342"/>
                  </a:cubicBezTo>
                  <a:cubicBezTo>
                    <a:pt x="4674" y="16342"/>
                    <a:pt x="5410" y="16457"/>
                    <a:pt x="6143" y="16464"/>
                  </a:cubicBezTo>
                  <a:cubicBezTo>
                    <a:pt x="6318" y="16466"/>
                    <a:pt x="6494" y="16467"/>
                    <a:pt x="6669" y="16467"/>
                  </a:cubicBezTo>
                  <a:cubicBezTo>
                    <a:pt x="7629" y="16467"/>
                    <a:pt x="8589" y="16437"/>
                    <a:pt x="9550" y="16391"/>
                  </a:cubicBezTo>
                  <a:cubicBezTo>
                    <a:pt x="9919" y="16373"/>
                    <a:pt x="10289" y="16366"/>
                    <a:pt x="10659" y="16366"/>
                  </a:cubicBezTo>
                  <a:cubicBezTo>
                    <a:pt x="11987" y="16366"/>
                    <a:pt x="13321" y="16459"/>
                    <a:pt x="14651" y="16480"/>
                  </a:cubicBezTo>
                  <a:cubicBezTo>
                    <a:pt x="14826" y="16483"/>
                    <a:pt x="15001" y="16484"/>
                    <a:pt x="15176" y="16484"/>
                  </a:cubicBezTo>
                  <a:cubicBezTo>
                    <a:pt x="16292" y="16484"/>
                    <a:pt x="17407" y="16430"/>
                    <a:pt x="18519" y="16323"/>
                  </a:cubicBezTo>
                  <a:cubicBezTo>
                    <a:pt x="19426" y="16236"/>
                    <a:pt x="20368" y="16193"/>
                    <a:pt x="21292" y="16133"/>
                  </a:cubicBezTo>
                  <a:cubicBezTo>
                    <a:pt x="22053" y="16084"/>
                    <a:pt x="22813" y="16072"/>
                    <a:pt x="23574" y="16072"/>
                  </a:cubicBezTo>
                  <a:cubicBezTo>
                    <a:pt x="24216" y="16072"/>
                    <a:pt x="24858" y="16081"/>
                    <a:pt x="25500" y="16081"/>
                  </a:cubicBezTo>
                  <a:cubicBezTo>
                    <a:pt x="26071" y="16081"/>
                    <a:pt x="26641" y="16074"/>
                    <a:pt x="27212" y="16050"/>
                  </a:cubicBezTo>
                  <a:cubicBezTo>
                    <a:pt x="27737" y="16029"/>
                    <a:pt x="28264" y="16024"/>
                    <a:pt x="28793" y="16024"/>
                  </a:cubicBezTo>
                  <a:cubicBezTo>
                    <a:pt x="29218" y="16024"/>
                    <a:pt x="29645" y="16027"/>
                    <a:pt x="30071" y="16027"/>
                  </a:cubicBezTo>
                  <a:cubicBezTo>
                    <a:pt x="30398" y="16027"/>
                    <a:pt x="30725" y="16025"/>
                    <a:pt x="31052" y="16018"/>
                  </a:cubicBezTo>
                  <a:cubicBezTo>
                    <a:pt x="31435" y="16011"/>
                    <a:pt x="31818" y="16009"/>
                    <a:pt x="32201" y="16009"/>
                  </a:cubicBezTo>
                  <a:cubicBezTo>
                    <a:pt x="32925" y="16009"/>
                    <a:pt x="33649" y="16017"/>
                    <a:pt x="34373" y="16017"/>
                  </a:cubicBezTo>
                  <a:cubicBezTo>
                    <a:pt x="34405" y="16017"/>
                    <a:pt x="34436" y="16017"/>
                    <a:pt x="34467" y="16017"/>
                  </a:cubicBezTo>
                  <a:cubicBezTo>
                    <a:pt x="34903" y="16016"/>
                    <a:pt x="35339" y="15995"/>
                    <a:pt x="35776" y="15995"/>
                  </a:cubicBezTo>
                  <a:cubicBezTo>
                    <a:pt x="35783" y="15995"/>
                    <a:pt x="35790" y="15995"/>
                    <a:pt x="35797" y="15995"/>
                  </a:cubicBezTo>
                  <a:cubicBezTo>
                    <a:pt x="36564" y="15995"/>
                    <a:pt x="37336" y="16036"/>
                    <a:pt x="38103" y="16036"/>
                  </a:cubicBezTo>
                  <a:cubicBezTo>
                    <a:pt x="38562" y="16036"/>
                    <a:pt x="39020" y="16021"/>
                    <a:pt x="39473" y="15974"/>
                  </a:cubicBezTo>
                  <a:cubicBezTo>
                    <a:pt x="40866" y="15830"/>
                    <a:pt x="42267" y="15890"/>
                    <a:pt x="43656" y="15827"/>
                  </a:cubicBezTo>
                  <a:cubicBezTo>
                    <a:pt x="44323" y="15796"/>
                    <a:pt x="44973" y="15511"/>
                    <a:pt x="45640" y="15511"/>
                  </a:cubicBezTo>
                  <a:cubicBezTo>
                    <a:pt x="45857" y="15511"/>
                    <a:pt x="46075" y="15541"/>
                    <a:pt x="46296" y="15619"/>
                  </a:cubicBezTo>
                  <a:cubicBezTo>
                    <a:pt x="46298" y="15620"/>
                    <a:pt x="46300" y="15620"/>
                    <a:pt x="46303" y="15620"/>
                  </a:cubicBezTo>
                  <a:cubicBezTo>
                    <a:pt x="46330" y="15620"/>
                    <a:pt x="46389" y="15583"/>
                    <a:pt x="46395" y="15558"/>
                  </a:cubicBezTo>
                  <a:cubicBezTo>
                    <a:pt x="46437" y="15345"/>
                    <a:pt x="46577" y="15300"/>
                    <a:pt x="46725" y="15300"/>
                  </a:cubicBezTo>
                  <a:cubicBezTo>
                    <a:pt x="46821" y="15300"/>
                    <a:pt x="46920" y="15319"/>
                    <a:pt x="46997" y="15324"/>
                  </a:cubicBezTo>
                  <a:cubicBezTo>
                    <a:pt x="47095" y="15329"/>
                    <a:pt x="47193" y="15332"/>
                    <a:pt x="47291" y="15332"/>
                  </a:cubicBezTo>
                  <a:cubicBezTo>
                    <a:pt x="47904" y="15332"/>
                    <a:pt x="48515" y="15233"/>
                    <a:pt x="49128" y="15233"/>
                  </a:cubicBezTo>
                  <a:cubicBezTo>
                    <a:pt x="49390" y="15233"/>
                    <a:pt x="49652" y="15251"/>
                    <a:pt x="49916" y="15303"/>
                  </a:cubicBezTo>
                  <a:cubicBezTo>
                    <a:pt x="49960" y="15311"/>
                    <a:pt x="50007" y="15316"/>
                    <a:pt x="50054" y="15316"/>
                  </a:cubicBezTo>
                  <a:cubicBezTo>
                    <a:pt x="50279" y="15316"/>
                    <a:pt x="50511" y="15216"/>
                    <a:pt x="50496" y="14994"/>
                  </a:cubicBezTo>
                  <a:cubicBezTo>
                    <a:pt x="50459" y="14463"/>
                    <a:pt x="50463" y="13928"/>
                    <a:pt x="50418" y="13407"/>
                  </a:cubicBezTo>
                  <a:cubicBezTo>
                    <a:pt x="50369" y="12855"/>
                    <a:pt x="50310" y="12295"/>
                    <a:pt x="50259" y="11739"/>
                  </a:cubicBezTo>
                  <a:cubicBezTo>
                    <a:pt x="50187" y="10962"/>
                    <a:pt x="50134" y="10185"/>
                    <a:pt x="50044" y="9408"/>
                  </a:cubicBezTo>
                  <a:cubicBezTo>
                    <a:pt x="49983" y="8886"/>
                    <a:pt x="49899" y="8361"/>
                    <a:pt x="49767" y="7864"/>
                  </a:cubicBezTo>
                  <a:cubicBezTo>
                    <a:pt x="49649" y="7423"/>
                    <a:pt x="49850" y="6965"/>
                    <a:pt x="49656" y="6589"/>
                  </a:cubicBezTo>
                  <a:cubicBezTo>
                    <a:pt x="49466" y="6220"/>
                    <a:pt x="49447" y="5860"/>
                    <a:pt x="49419" y="5486"/>
                  </a:cubicBezTo>
                  <a:cubicBezTo>
                    <a:pt x="49409" y="5355"/>
                    <a:pt x="49471" y="5170"/>
                    <a:pt x="49354" y="5110"/>
                  </a:cubicBezTo>
                  <a:cubicBezTo>
                    <a:pt x="48908" y="4883"/>
                    <a:pt x="48890" y="4415"/>
                    <a:pt x="48668" y="4081"/>
                  </a:cubicBezTo>
                  <a:cubicBezTo>
                    <a:pt x="48274" y="3486"/>
                    <a:pt x="47959" y="2875"/>
                    <a:pt x="47361" y="2402"/>
                  </a:cubicBezTo>
                  <a:cubicBezTo>
                    <a:pt x="47049" y="2155"/>
                    <a:pt x="46629" y="2206"/>
                    <a:pt x="46362" y="1968"/>
                  </a:cubicBezTo>
                  <a:cubicBezTo>
                    <a:pt x="45783" y="1450"/>
                    <a:pt x="44998" y="1390"/>
                    <a:pt x="44287" y="1268"/>
                  </a:cubicBezTo>
                  <a:cubicBezTo>
                    <a:pt x="43525" y="1138"/>
                    <a:pt x="42763" y="995"/>
                    <a:pt x="42001" y="860"/>
                  </a:cubicBezTo>
                  <a:cubicBezTo>
                    <a:pt x="40648" y="621"/>
                    <a:pt x="39284" y="446"/>
                    <a:pt x="37919" y="275"/>
                  </a:cubicBezTo>
                  <a:cubicBezTo>
                    <a:pt x="37905" y="274"/>
                    <a:pt x="37891" y="273"/>
                    <a:pt x="37877" y="273"/>
                  </a:cubicBezTo>
                  <a:cubicBezTo>
                    <a:pt x="37744" y="273"/>
                    <a:pt x="37629" y="349"/>
                    <a:pt x="37500" y="349"/>
                  </a:cubicBezTo>
                  <a:cubicBezTo>
                    <a:pt x="37445" y="349"/>
                    <a:pt x="37389" y="336"/>
                    <a:pt x="37327" y="297"/>
                  </a:cubicBezTo>
                  <a:cubicBezTo>
                    <a:pt x="37040" y="119"/>
                    <a:pt x="36682" y="32"/>
                    <a:pt x="36357" y="32"/>
                  </a:cubicBezTo>
                  <a:cubicBezTo>
                    <a:pt x="36161" y="32"/>
                    <a:pt x="35977" y="63"/>
                    <a:pt x="35828" y="125"/>
                  </a:cubicBezTo>
                  <a:cubicBezTo>
                    <a:pt x="35646" y="201"/>
                    <a:pt x="35471" y="228"/>
                    <a:pt x="35302" y="228"/>
                  </a:cubicBezTo>
                  <a:cubicBezTo>
                    <a:pt x="34897" y="228"/>
                    <a:pt x="34520" y="74"/>
                    <a:pt x="34136" y="74"/>
                  </a:cubicBezTo>
                  <a:cubicBezTo>
                    <a:pt x="34133" y="74"/>
                    <a:pt x="34130" y="74"/>
                    <a:pt x="34126" y="74"/>
                  </a:cubicBezTo>
                  <a:cubicBezTo>
                    <a:pt x="33779" y="76"/>
                    <a:pt x="33422" y="83"/>
                    <a:pt x="33061" y="83"/>
                  </a:cubicBezTo>
                  <a:cubicBezTo>
                    <a:pt x="32692" y="83"/>
                    <a:pt x="32320" y="76"/>
                    <a:pt x="31954" y="52"/>
                  </a:cubicBezTo>
                  <a:cubicBezTo>
                    <a:pt x="31695" y="35"/>
                    <a:pt x="31417" y="1"/>
                    <a:pt x="31138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213" y="1435360"/>
            <a:ext cx="2448447" cy="1770868"/>
          </a:xfrm>
          <a:prstGeom prst="rect">
            <a:avLst/>
          </a:prstGeom>
        </p:spPr>
      </p:pic>
      <p:sp>
        <p:nvSpPr>
          <p:cNvPr id="33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38" name="Google Shape;69;p13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0FE3F0C7-041D-0606-AD40-4F3479C16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1" y="3206228"/>
            <a:ext cx="1491332" cy="2108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8"/>
          <p:cNvSpPr txBox="1"/>
          <p:nvPr/>
        </p:nvSpPr>
        <p:spPr>
          <a:xfrm>
            <a:off x="172859" y="302948"/>
            <a:ext cx="44232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舉止失常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判斷力失準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支氣管炎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結膜炎 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LiHei Pro"/>
              <a:buChar char="●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  <a:cs typeface="LiHei Pro"/>
                <a:sym typeface="LiHei Pro"/>
              </a:rPr>
              <a:t>內分泌紊亂</a:t>
            </a: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latin typeface="微軟正黑體" panose="020B0604030504040204" pitchFamily="34" charset="-120"/>
              <a:ea typeface="微軟正黑體" panose="020B0604030504040204" pitchFamily="34" charset="-120"/>
              <a:cs typeface="LiHei Pro"/>
              <a:sym typeface="LiHei Pro"/>
            </a:endParaRPr>
          </a:p>
        </p:txBody>
      </p:sp>
      <p:sp>
        <p:nvSpPr>
          <p:cNvPr id="683" name="Google Shape;683;p28"/>
          <p:cNvSpPr txBox="1"/>
          <p:nvPr/>
        </p:nvSpPr>
        <p:spPr>
          <a:xfrm>
            <a:off x="3615150" y="228600"/>
            <a:ext cx="2148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ZCOOL XiaoWei"/>
                <a:sym typeface="ZCOOL XiaoWei"/>
              </a:rPr>
              <a:t>吸食後果</a:t>
            </a:r>
            <a:endParaRPr sz="34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ZCOOL XiaoWei"/>
              <a:sym typeface="ZCOOL XiaoWei"/>
            </a:endParaRPr>
          </a:p>
        </p:txBody>
      </p:sp>
      <p:sp>
        <p:nvSpPr>
          <p:cNvPr id="685" name="Google Shape;685;p28"/>
          <p:cNvSpPr/>
          <p:nvPr/>
        </p:nvSpPr>
        <p:spPr>
          <a:xfrm>
            <a:off x="3023450" y="222975"/>
            <a:ext cx="3099692" cy="955047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6" name="Google Shape;686;p28"/>
          <p:cNvSpPr/>
          <p:nvPr/>
        </p:nvSpPr>
        <p:spPr>
          <a:xfrm>
            <a:off x="5831600" y="1119225"/>
            <a:ext cx="3224304" cy="2288765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7" name="Google Shape;687;p28"/>
          <p:cNvSpPr/>
          <p:nvPr/>
        </p:nvSpPr>
        <p:spPr>
          <a:xfrm>
            <a:off x="2691550" y="2252870"/>
            <a:ext cx="3140050" cy="2345633"/>
          </a:xfrm>
          <a:custGeom>
            <a:avLst/>
            <a:gdLst/>
            <a:ahLst/>
            <a:cxnLst/>
            <a:rect l="l" t="t" r="r" b="b"/>
            <a:pathLst>
              <a:path w="217932" h="80371" extrusionOk="0">
                <a:moveTo>
                  <a:pt x="212766" y="4597"/>
                </a:moveTo>
                <a:lnTo>
                  <a:pt x="212766" y="4597"/>
                </a:lnTo>
                <a:cubicBezTo>
                  <a:pt x="209322" y="27657"/>
                  <a:pt x="210542" y="51884"/>
                  <a:pt x="210183" y="75184"/>
                </a:cubicBezTo>
                <a:cubicBezTo>
                  <a:pt x="204892" y="74597"/>
                  <a:pt x="199498" y="74402"/>
                  <a:pt x="194072" y="74402"/>
                </a:cubicBezTo>
                <a:cubicBezTo>
                  <a:pt x="183874" y="74402"/>
                  <a:pt x="173563" y="75091"/>
                  <a:pt x="163604" y="75162"/>
                </a:cubicBezTo>
                <a:cubicBezTo>
                  <a:pt x="146483" y="75304"/>
                  <a:pt x="129362" y="75413"/>
                  <a:pt x="112252" y="75609"/>
                </a:cubicBezTo>
                <a:cubicBezTo>
                  <a:pt x="77465" y="75990"/>
                  <a:pt x="42700" y="76557"/>
                  <a:pt x="7934" y="77309"/>
                </a:cubicBezTo>
                <a:cubicBezTo>
                  <a:pt x="7956" y="77243"/>
                  <a:pt x="7967" y="77178"/>
                  <a:pt x="7967" y="77102"/>
                </a:cubicBezTo>
                <a:cubicBezTo>
                  <a:pt x="7281" y="53856"/>
                  <a:pt x="6431" y="30153"/>
                  <a:pt x="4763" y="6929"/>
                </a:cubicBezTo>
                <a:lnTo>
                  <a:pt x="4763" y="6929"/>
                </a:lnTo>
                <a:cubicBezTo>
                  <a:pt x="11321" y="7723"/>
                  <a:pt x="18026" y="7953"/>
                  <a:pt x="24755" y="7953"/>
                </a:cubicBezTo>
                <a:cubicBezTo>
                  <a:pt x="33815" y="7953"/>
                  <a:pt x="42918" y="7536"/>
                  <a:pt x="51767" y="7518"/>
                </a:cubicBezTo>
                <a:cubicBezTo>
                  <a:pt x="69771" y="7463"/>
                  <a:pt x="87764" y="7245"/>
                  <a:pt x="105756" y="6995"/>
                </a:cubicBezTo>
                <a:cubicBezTo>
                  <a:pt x="141230" y="6515"/>
                  <a:pt x="177412" y="7572"/>
                  <a:pt x="212766" y="4597"/>
                </a:cubicBezTo>
                <a:close/>
                <a:moveTo>
                  <a:pt x="194929" y="0"/>
                </a:moveTo>
                <a:cubicBezTo>
                  <a:pt x="165245" y="0"/>
                  <a:pt x="135363" y="1864"/>
                  <a:pt x="105756" y="2287"/>
                </a:cubicBezTo>
                <a:cubicBezTo>
                  <a:pt x="87764" y="2548"/>
                  <a:pt x="69771" y="2701"/>
                  <a:pt x="51767" y="2897"/>
                </a:cubicBezTo>
                <a:cubicBezTo>
                  <a:pt x="50665" y="2908"/>
                  <a:pt x="49560" y="2913"/>
                  <a:pt x="48452" y="2913"/>
                </a:cubicBezTo>
                <a:cubicBezTo>
                  <a:pt x="41424" y="2913"/>
                  <a:pt x="34264" y="2714"/>
                  <a:pt x="27117" y="2714"/>
                </a:cubicBezTo>
                <a:cubicBezTo>
                  <a:pt x="19386" y="2714"/>
                  <a:pt x="11670" y="2947"/>
                  <a:pt x="4153" y="3921"/>
                </a:cubicBezTo>
                <a:cubicBezTo>
                  <a:pt x="4028" y="3852"/>
                  <a:pt x="3891" y="3819"/>
                  <a:pt x="3754" y="3819"/>
                </a:cubicBezTo>
                <a:cubicBezTo>
                  <a:pt x="3545" y="3819"/>
                  <a:pt x="3337" y="3896"/>
                  <a:pt x="3172" y="4041"/>
                </a:cubicBezTo>
                <a:cubicBezTo>
                  <a:pt x="2769" y="4096"/>
                  <a:pt x="2355" y="4128"/>
                  <a:pt x="1951" y="4183"/>
                </a:cubicBezTo>
                <a:cubicBezTo>
                  <a:pt x="753" y="4368"/>
                  <a:pt x="753" y="6417"/>
                  <a:pt x="1951" y="6591"/>
                </a:cubicBezTo>
                <a:cubicBezTo>
                  <a:pt x="2180" y="6635"/>
                  <a:pt x="2420" y="6646"/>
                  <a:pt x="2660" y="6679"/>
                </a:cubicBezTo>
                <a:cubicBezTo>
                  <a:pt x="1" y="29630"/>
                  <a:pt x="753" y="54902"/>
                  <a:pt x="4066" y="77636"/>
                </a:cubicBezTo>
                <a:cubicBezTo>
                  <a:pt x="4213" y="78616"/>
                  <a:pt x="5003" y="79058"/>
                  <a:pt x="5834" y="79058"/>
                </a:cubicBezTo>
                <a:cubicBezTo>
                  <a:pt x="5927" y="79058"/>
                  <a:pt x="6021" y="79053"/>
                  <a:pt x="6114" y="79042"/>
                </a:cubicBezTo>
                <a:cubicBezTo>
                  <a:pt x="6252" y="79561"/>
                  <a:pt x="6719" y="79925"/>
                  <a:pt x="7256" y="79925"/>
                </a:cubicBezTo>
                <a:cubicBezTo>
                  <a:pt x="7271" y="79925"/>
                  <a:pt x="7287" y="79925"/>
                  <a:pt x="7302" y="79924"/>
                </a:cubicBezTo>
                <a:cubicBezTo>
                  <a:pt x="33436" y="80152"/>
                  <a:pt x="59563" y="80271"/>
                  <a:pt x="85684" y="80271"/>
                </a:cubicBezTo>
                <a:cubicBezTo>
                  <a:pt x="94541" y="80271"/>
                  <a:pt x="103397" y="80257"/>
                  <a:pt x="112252" y="80230"/>
                </a:cubicBezTo>
                <a:cubicBezTo>
                  <a:pt x="129373" y="80186"/>
                  <a:pt x="146494" y="80066"/>
                  <a:pt x="163615" y="79968"/>
                </a:cubicBezTo>
                <a:cubicBezTo>
                  <a:pt x="164117" y="79965"/>
                  <a:pt x="164619" y="79964"/>
                  <a:pt x="165123" y="79964"/>
                </a:cubicBezTo>
                <a:cubicBezTo>
                  <a:pt x="173618" y="79964"/>
                  <a:pt x="182366" y="80370"/>
                  <a:pt x="191058" y="80370"/>
                </a:cubicBezTo>
                <a:cubicBezTo>
                  <a:pt x="198550" y="80370"/>
                  <a:pt x="206001" y="80068"/>
                  <a:pt x="213212" y="78944"/>
                </a:cubicBezTo>
                <a:cubicBezTo>
                  <a:pt x="214139" y="78802"/>
                  <a:pt x="214553" y="77854"/>
                  <a:pt x="214455" y="76982"/>
                </a:cubicBezTo>
                <a:cubicBezTo>
                  <a:pt x="214520" y="76818"/>
                  <a:pt x="214553" y="76644"/>
                  <a:pt x="214575" y="76470"/>
                </a:cubicBezTo>
                <a:cubicBezTo>
                  <a:pt x="215294" y="52581"/>
                  <a:pt x="217931" y="27744"/>
                  <a:pt x="215403" y="3954"/>
                </a:cubicBezTo>
                <a:cubicBezTo>
                  <a:pt x="215381" y="3856"/>
                  <a:pt x="215348" y="3758"/>
                  <a:pt x="215316" y="3671"/>
                </a:cubicBezTo>
                <a:cubicBezTo>
                  <a:pt x="216231" y="2439"/>
                  <a:pt x="215741" y="347"/>
                  <a:pt x="213725" y="281"/>
                </a:cubicBezTo>
                <a:cubicBezTo>
                  <a:pt x="207471" y="84"/>
                  <a:pt x="201204" y="0"/>
                  <a:pt x="194929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488" y="1320276"/>
            <a:ext cx="3015981" cy="19530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736" y="2511286"/>
            <a:ext cx="2873551" cy="1981916"/>
          </a:xfrm>
          <a:prstGeom prst="rect">
            <a:avLst/>
          </a:prstGeom>
        </p:spPr>
      </p:pic>
      <p:sp>
        <p:nvSpPr>
          <p:cNvPr id="11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Lato"/>
                <a:sym typeface="Lato"/>
              </a:rPr>
              <a:t>資料來源：網上圖片</a:t>
            </a:r>
            <a:endParaRPr sz="939">
              <a:solidFill>
                <a:schemeClr val="dk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ato"/>
              <a:sym typeface="Lato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362303" y="3878197"/>
            <a:ext cx="2573381" cy="1030976"/>
            <a:chOff x="6274926" y="3928680"/>
            <a:chExt cx="2573381" cy="1030976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926" y="3928680"/>
              <a:ext cx="1956204" cy="1030976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6917" y="3988879"/>
              <a:ext cx="1071390" cy="8756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1DB548C-69D3-7CBE-D1F8-1AFB5B9C3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25" y="3502244"/>
            <a:ext cx="1975015" cy="1543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4039</TotalTime>
  <Words>1667</Words>
  <Application>Microsoft Office PowerPoint</Application>
  <PresentationFormat>如螢幕大小 (16:9)</PresentationFormat>
  <Paragraphs>252</Paragraphs>
  <Slides>43</Slides>
  <Notes>43</Notes>
  <HiddenSlides>0</HiddenSlides>
  <MMClips>4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6" baseType="lpstr">
      <vt:lpstr>微軟正黑體</vt:lpstr>
      <vt:lpstr>Permanent Marker</vt:lpstr>
      <vt:lpstr>ZCOOL XiaoWei</vt:lpstr>
      <vt:lpstr>BiauKai</vt:lpstr>
      <vt:lpstr>Wingdings</vt:lpstr>
      <vt:lpstr>LiSong Pro</vt:lpstr>
      <vt:lpstr>ZCOOL QingKe HuangYou</vt:lpstr>
      <vt:lpstr>Times New Roman</vt:lpstr>
      <vt:lpstr>Lato</vt:lpstr>
      <vt:lpstr>LiHei Pro</vt:lpstr>
      <vt:lpstr>Comfortaa</vt:lpstr>
      <vt:lpstr>Arial</vt:lpstr>
      <vt:lpstr>SKETCH LESSON</vt:lpstr>
      <vt:lpstr>         認識毒品和吸毒的禍害 </vt:lpstr>
      <vt:lpstr>流程</vt:lpstr>
      <vt:lpstr>學習目標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情境題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反毒品校園宣傳 </dc:title>
  <dc:creator>Ken Leung</dc:creator>
  <cp:lastModifiedBy>MM</cp:lastModifiedBy>
  <cp:revision>135</cp:revision>
  <cp:lastPrinted>2025-02-14T07:37:49Z</cp:lastPrinted>
  <dcterms:modified xsi:type="dcterms:W3CDTF">2025-02-14T07:37:52Z</dcterms:modified>
</cp:coreProperties>
</file>