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8" r:id="rId4"/>
    <p:sldId id="266" r:id="rId5"/>
    <p:sldId id="263" r:id="rId6"/>
    <p:sldId id="264" r:id="rId7"/>
    <p:sldId id="260" r:id="rId8"/>
    <p:sldId id="267" r:id="rId9"/>
    <p:sldId id="268" r:id="rId10"/>
    <p:sldId id="269" r:id="rId11"/>
    <p:sldId id="283" r:id="rId12"/>
    <p:sldId id="273" r:id="rId13"/>
    <p:sldId id="270" r:id="rId14"/>
    <p:sldId id="271" r:id="rId15"/>
    <p:sldId id="272" r:id="rId16"/>
    <p:sldId id="275" r:id="rId17"/>
    <p:sldId id="274" r:id="rId18"/>
    <p:sldId id="279" r:id="rId19"/>
    <p:sldId id="280" r:id="rId20"/>
    <p:sldId id="281" r:id="rId21"/>
    <p:sldId id="277" r:id="rId22"/>
    <p:sldId id="276" r:id="rId23"/>
    <p:sldId id="284" r:id="rId24"/>
    <p:sldId id="278" r:id="rId2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25C9B44-1298-4C00-968B-76AE621062B0}">
          <p14:sldIdLst>
            <p14:sldId id="256"/>
            <p14:sldId id="265"/>
            <p14:sldId id="258"/>
            <p14:sldId id="266"/>
            <p14:sldId id="263"/>
            <p14:sldId id="264"/>
            <p14:sldId id="260"/>
            <p14:sldId id="267"/>
            <p14:sldId id="268"/>
            <p14:sldId id="269"/>
            <p14:sldId id="283"/>
            <p14:sldId id="273"/>
            <p14:sldId id="270"/>
            <p14:sldId id="271"/>
            <p14:sldId id="272"/>
            <p14:sldId id="275"/>
            <p14:sldId id="274"/>
            <p14:sldId id="279"/>
            <p14:sldId id="280"/>
            <p14:sldId id="281"/>
            <p14:sldId id="277"/>
            <p14:sldId id="276"/>
            <p14:sldId id="28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A3A3"/>
    <a:srgbClr val="FEF008"/>
    <a:srgbClr val="8628D2"/>
    <a:srgbClr val="7C1DF1"/>
    <a:srgbClr val="D7F7FF"/>
    <a:srgbClr val="7AFBF6"/>
    <a:srgbClr val="265244"/>
    <a:srgbClr val="80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E8A19-9F2E-455D-A8C6-175802D005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19F9E-3F80-46C7-B310-8732AD097EEF}">
      <dgm:prSet custT="1"/>
      <dgm:spPr/>
      <dgm:t>
        <a:bodyPr/>
        <a:lstStyle/>
        <a:p>
          <a:r>
            <a:rPr lang="zh-TW" sz="2000" dirty="0"/>
            <a:t>電子煙的煙油可含毒品，</a:t>
          </a:r>
          <a:endParaRPr lang="en-US" altLang="zh-TW" sz="2000" dirty="0"/>
        </a:p>
        <a:p>
          <a:r>
            <a:rPr lang="zh-TW" sz="2000" dirty="0"/>
            <a:t>令人吸食時難以被察覺。</a:t>
          </a:r>
          <a:endParaRPr lang="en-US" sz="2000" dirty="0"/>
        </a:p>
      </dgm:t>
    </dgm:pt>
    <dgm:pt modelId="{97B509B3-0F42-441B-9FC9-4AA759747C7F}" type="parTrans" cxnId="{A449B877-A046-421D-8B61-25061CB2AE96}">
      <dgm:prSet/>
      <dgm:spPr/>
      <dgm:t>
        <a:bodyPr/>
        <a:lstStyle/>
        <a:p>
          <a:endParaRPr lang="en-US"/>
        </a:p>
      </dgm:t>
    </dgm:pt>
    <dgm:pt modelId="{946738FC-975D-4CE0-AED9-CFB2E8ABFC01}" type="sibTrans" cxnId="{A449B877-A046-421D-8B61-25061CB2AE96}">
      <dgm:prSet/>
      <dgm:spPr/>
      <dgm:t>
        <a:bodyPr/>
        <a:lstStyle/>
        <a:p>
          <a:endParaRPr lang="en-US"/>
        </a:p>
      </dgm:t>
    </dgm:pt>
    <dgm:pt modelId="{74A01765-FDC0-429A-BCC3-44F4997780F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zh-TW" altLang="en-US" sz="1700" b="0" i="0" dirty="0"/>
            <a:t>根據</a:t>
          </a:r>
          <a:r>
            <a:rPr lang="en-US" altLang="zh-TW" sz="1700" b="0" i="0" dirty="0"/>
            <a:t>《</a:t>
          </a:r>
          <a:r>
            <a:rPr lang="zh-TW" altLang="en-US" sz="1700" b="0" i="0" dirty="0"/>
            <a:t>吸煙（公眾衞生）條例</a:t>
          </a:r>
          <a:r>
            <a:rPr lang="en-US" altLang="zh-TW" sz="1700" b="0" i="0" dirty="0"/>
            <a:t>》(</a:t>
          </a:r>
          <a:r>
            <a:rPr lang="zh-TW" altLang="en-US" sz="1700" b="0" i="0" dirty="0"/>
            <a:t>第</a:t>
          </a:r>
          <a:r>
            <a:rPr lang="en-US" altLang="zh-TW" sz="1700" b="0" i="0" dirty="0"/>
            <a:t>371</a:t>
          </a:r>
          <a:r>
            <a:rPr lang="zh-TW" altLang="en-US" sz="1700" b="0" i="0" dirty="0"/>
            <a:t>章</a:t>
          </a:r>
          <a:r>
            <a:rPr lang="en-US" altLang="zh-TW" sz="1700" b="0" i="0" dirty="0"/>
            <a:t>)</a:t>
          </a:r>
          <a:r>
            <a:rPr lang="zh-TW" altLang="en-US" sz="1700" b="0" i="0" dirty="0"/>
            <a:t>，在法定禁煙區使用電子煙屬違法行為，違例者定額罰款港幣</a:t>
          </a:r>
          <a:r>
            <a:rPr lang="en-US" altLang="zh-TW" sz="1700" b="0" i="0" dirty="0"/>
            <a:t>1,500</a:t>
          </a:r>
          <a:r>
            <a:rPr lang="zh-TW" altLang="en-US" sz="1700" b="0" i="0" dirty="0"/>
            <a:t>。</a:t>
          </a:r>
          <a:endParaRPr lang="en-US" sz="1700" dirty="0"/>
        </a:p>
      </dgm:t>
    </dgm:pt>
    <dgm:pt modelId="{D4B1488E-49F8-415C-9B61-6B623E0221BB}" type="parTrans" cxnId="{5487E678-DC8B-4E3A-BD7E-C5038D712845}">
      <dgm:prSet/>
      <dgm:spPr/>
      <dgm:t>
        <a:bodyPr/>
        <a:lstStyle/>
        <a:p>
          <a:endParaRPr lang="zh-HK" altLang="en-US"/>
        </a:p>
      </dgm:t>
    </dgm:pt>
    <dgm:pt modelId="{98E2BEB8-A4ED-438B-A432-9036D3992CD0}" type="sibTrans" cxnId="{5487E678-DC8B-4E3A-BD7E-C5038D712845}">
      <dgm:prSet/>
      <dgm:spPr/>
      <dgm:t>
        <a:bodyPr/>
        <a:lstStyle/>
        <a:p>
          <a:endParaRPr lang="zh-HK" altLang="en-US"/>
        </a:p>
      </dgm:t>
    </dgm:pt>
    <dgm:pt modelId="{44411C05-7C8E-4AF8-B76E-84DD9411151E}">
      <dgm:prSet/>
      <dgm:spPr/>
      <dgm:t>
        <a:bodyPr/>
        <a:lstStyle/>
        <a:p>
          <a:pPr>
            <a:buNone/>
          </a:pPr>
          <a:r>
            <a:rPr lang="zh-TW" altLang="en-US" b="0" i="0" dirty="0"/>
            <a:t>進口、推廣、製造、售賣及為商業目的而管有另類煙均屬違法。</a:t>
          </a:r>
          <a:endParaRPr lang="en-US" dirty="0"/>
        </a:p>
      </dgm:t>
    </dgm:pt>
    <dgm:pt modelId="{3DD6616F-481C-42F0-AA74-BBF9A9D80899}" type="parTrans" cxnId="{1CDEA202-0187-4FBE-A39E-6D2FDAA83ADD}">
      <dgm:prSet/>
      <dgm:spPr/>
      <dgm:t>
        <a:bodyPr/>
        <a:lstStyle/>
        <a:p>
          <a:endParaRPr lang="zh-HK" altLang="en-US"/>
        </a:p>
      </dgm:t>
    </dgm:pt>
    <dgm:pt modelId="{FDBFA1AC-73B9-4947-8232-E259F36B2026}" type="sibTrans" cxnId="{1CDEA202-0187-4FBE-A39E-6D2FDAA83ADD}">
      <dgm:prSet/>
      <dgm:spPr/>
      <dgm:t>
        <a:bodyPr/>
        <a:lstStyle/>
        <a:p>
          <a:endParaRPr lang="zh-HK" altLang="en-US"/>
        </a:p>
      </dgm:t>
    </dgm:pt>
    <dgm:pt modelId="{0BB34D1E-BECB-47BE-964C-3B7150042079}" type="pres">
      <dgm:prSet presAssocID="{AFEE8A19-9F2E-455D-A8C6-175802D005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538916-C2AC-43D0-8DF2-0A66B7A3E7B0}" type="pres">
      <dgm:prSet presAssocID="{AFEE8A19-9F2E-455D-A8C6-175802D00534}" presName="dummyMaxCanvas" presStyleCnt="0">
        <dgm:presLayoutVars/>
      </dgm:prSet>
      <dgm:spPr/>
    </dgm:pt>
    <dgm:pt modelId="{884D5F7A-60EF-4E57-899D-7500EF53FCB4}" type="pres">
      <dgm:prSet presAssocID="{AFEE8A19-9F2E-455D-A8C6-175802D005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F56C85-1C8E-4BE8-9523-0CEC03257482}" type="pres">
      <dgm:prSet presAssocID="{AFEE8A19-9F2E-455D-A8C6-175802D005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6075B0-491B-4031-8255-9037E28D44A6}" type="pres">
      <dgm:prSet presAssocID="{AFEE8A19-9F2E-455D-A8C6-175802D005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E4111-9E1E-4518-82F7-CEBCCAB565B7}" type="pres">
      <dgm:prSet presAssocID="{AFEE8A19-9F2E-455D-A8C6-175802D005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45BF2B-E10D-4993-8949-E99DAE53D09F}" type="pres">
      <dgm:prSet presAssocID="{AFEE8A19-9F2E-455D-A8C6-175802D005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F3B6DD-149D-4FB5-AD61-0C93A63C057E}" type="pres">
      <dgm:prSet presAssocID="{AFEE8A19-9F2E-455D-A8C6-175802D005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ED39CE-6565-424C-85B1-B685531BE948}" type="pres">
      <dgm:prSet presAssocID="{AFEE8A19-9F2E-455D-A8C6-175802D005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369EB7-23DF-4661-AA0D-4679C055D437}" type="pres">
      <dgm:prSet presAssocID="{AFEE8A19-9F2E-455D-A8C6-175802D005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87E678-DC8B-4E3A-BD7E-C5038D712845}" srcId="{AFEE8A19-9F2E-455D-A8C6-175802D00534}" destId="{74A01765-FDC0-429A-BCC3-44F4997780F5}" srcOrd="1" destOrd="0" parTransId="{D4B1488E-49F8-415C-9B61-6B623E0221BB}" sibTransId="{98E2BEB8-A4ED-438B-A432-9036D3992CD0}"/>
    <dgm:cxn modelId="{3A9F96B2-DAD1-47C8-AD83-2D7F5DD79CE8}" type="presOf" srcId="{74A01765-FDC0-429A-BCC3-44F4997780F5}" destId="{0EED39CE-6565-424C-85B1-B685531BE948}" srcOrd="1" destOrd="0" presId="urn:microsoft.com/office/officeart/2005/8/layout/vProcess5"/>
    <dgm:cxn modelId="{F4AB760D-715D-4D02-B7F2-8E64C329BD12}" type="presOf" srcId="{AFEE8A19-9F2E-455D-A8C6-175802D00534}" destId="{0BB34D1E-BECB-47BE-964C-3B7150042079}" srcOrd="0" destOrd="0" presId="urn:microsoft.com/office/officeart/2005/8/layout/vProcess5"/>
    <dgm:cxn modelId="{24BCCEB6-2E19-4903-9142-C1181D442D03}" type="presOf" srcId="{946738FC-975D-4CE0-AED9-CFB2E8ABFC01}" destId="{073E4111-9E1E-4518-82F7-CEBCCAB565B7}" srcOrd="0" destOrd="0" presId="urn:microsoft.com/office/officeart/2005/8/layout/vProcess5"/>
    <dgm:cxn modelId="{A449B877-A046-421D-8B61-25061CB2AE96}" srcId="{AFEE8A19-9F2E-455D-A8C6-175802D00534}" destId="{3B419F9E-3F80-46C7-B310-8732AD097EEF}" srcOrd="0" destOrd="0" parTransId="{97B509B3-0F42-441B-9FC9-4AA759747C7F}" sibTransId="{946738FC-975D-4CE0-AED9-CFB2E8ABFC01}"/>
    <dgm:cxn modelId="{927BB5F2-D538-4B3D-BE1E-3B7393FF32B0}" type="presOf" srcId="{3B419F9E-3F80-46C7-B310-8732AD097EEF}" destId="{884D5F7A-60EF-4E57-899D-7500EF53FCB4}" srcOrd="0" destOrd="0" presId="urn:microsoft.com/office/officeart/2005/8/layout/vProcess5"/>
    <dgm:cxn modelId="{1ECF8C3E-9117-480A-9CA3-94F3EEC27C82}" type="presOf" srcId="{44411C05-7C8E-4AF8-B76E-84DD9411151E}" destId="{E4369EB7-23DF-4661-AA0D-4679C055D437}" srcOrd="1" destOrd="0" presId="urn:microsoft.com/office/officeart/2005/8/layout/vProcess5"/>
    <dgm:cxn modelId="{24101D09-F641-403B-A0ED-EBAE8427DFEA}" type="presOf" srcId="{3B419F9E-3F80-46C7-B310-8732AD097EEF}" destId="{C2F3B6DD-149D-4FB5-AD61-0C93A63C057E}" srcOrd="1" destOrd="0" presId="urn:microsoft.com/office/officeart/2005/8/layout/vProcess5"/>
    <dgm:cxn modelId="{58AAEADD-AC98-41CB-81D6-DED982B06BF6}" type="presOf" srcId="{74A01765-FDC0-429A-BCC3-44F4997780F5}" destId="{82F56C85-1C8E-4BE8-9523-0CEC03257482}" srcOrd="0" destOrd="0" presId="urn:microsoft.com/office/officeart/2005/8/layout/vProcess5"/>
    <dgm:cxn modelId="{B1177123-232A-4E9D-B36D-B7A617ADB47F}" type="presOf" srcId="{98E2BEB8-A4ED-438B-A432-9036D3992CD0}" destId="{D345BF2B-E10D-4993-8949-E99DAE53D09F}" srcOrd="0" destOrd="0" presId="urn:microsoft.com/office/officeart/2005/8/layout/vProcess5"/>
    <dgm:cxn modelId="{3C62B0DB-6FCB-4790-BEE3-799D6C9730A9}" type="presOf" srcId="{44411C05-7C8E-4AF8-B76E-84DD9411151E}" destId="{EA6075B0-491B-4031-8255-9037E28D44A6}" srcOrd="0" destOrd="0" presId="urn:microsoft.com/office/officeart/2005/8/layout/vProcess5"/>
    <dgm:cxn modelId="{1CDEA202-0187-4FBE-A39E-6D2FDAA83ADD}" srcId="{AFEE8A19-9F2E-455D-A8C6-175802D00534}" destId="{44411C05-7C8E-4AF8-B76E-84DD9411151E}" srcOrd="2" destOrd="0" parTransId="{3DD6616F-481C-42F0-AA74-BBF9A9D80899}" sibTransId="{FDBFA1AC-73B9-4947-8232-E259F36B2026}"/>
    <dgm:cxn modelId="{634B6811-7D01-4423-A3FF-906D8A1F5DAE}" type="presParOf" srcId="{0BB34D1E-BECB-47BE-964C-3B7150042079}" destId="{01538916-C2AC-43D0-8DF2-0A66B7A3E7B0}" srcOrd="0" destOrd="0" presId="urn:microsoft.com/office/officeart/2005/8/layout/vProcess5"/>
    <dgm:cxn modelId="{C8965411-4C51-4BAD-B3AF-3C19CE52E573}" type="presParOf" srcId="{0BB34D1E-BECB-47BE-964C-3B7150042079}" destId="{884D5F7A-60EF-4E57-899D-7500EF53FCB4}" srcOrd="1" destOrd="0" presId="urn:microsoft.com/office/officeart/2005/8/layout/vProcess5"/>
    <dgm:cxn modelId="{5718D072-D7A3-4355-AA07-9D7FBE94A6E0}" type="presParOf" srcId="{0BB34D1E-BECB-47BE-964C-3B7150042079}" destId="{82F56C85-1C8E-4BE8-9523-0CEC03257482}" srcOrd="2" destOrd="0" presId="urn:microsoft.com/office/officeart/2005/8/layout/vProcess5"/>
    <dgm:cxn modelId="{BA639908-E7D9-4690-8816-354ED92BCC56}" type="presParOf" srcId="{0BB34D1E-BECB-47BE-964C-3B7150042079}" destId="{EA6075B0-491B-4031-8255-9037E28D44A6}" srcOrd="3" destOrd="0" presId="urn:microsoft.com/office/officeart/2005/8/layout/vProcess5"/>
    <dgm:cxn modelId="{54F729B4-CB84-4588-A21F-3363A6506BFD}" type="presParOf" srcId="{0BB34D1E-BECB-47BE-964C-3B7150042079}" destId="{073E4111-9E1E-4518-82F7-CEBCCAB565B7}" srcOrd="4" destOrd="0" presId="urn:microsoft.com/office/officeart/2005/8/layout/vProcess5"/>
    <dgm:cxn modelId="{B51D8BBD-A72C-419D-9D4A-5784ED7302E9}" type="presParOf" srcId="{0BB34D1E-BECB-47BE-964C-3B7150042079}" destId="{D345BF2B-E10D-4993-8949-E99DAE53D09F}" srcOrd="5" destOrd="0" presId="urn:microsoft.com/office/officeart/2005/8/layout/vProcess5"/>
    <dgm:cxn modelId="{1137A63E-6E86-4352-A4DE-B9BE56F10E8B}" type="presParOf" srcId="{0BB34D1E-BECB-47BE-964C-3B7150042079}" destId="{C2F3B6DD-149D-4FB5-AD61-0C93A63C057E}" srcOrd="6" destOrd="0" presId="urn:microsoft.com/office/officeart/2005/8/layout/vProcess5"/>
    <dgm:cxn modelId="{2E4F6F42-5813-453E-98DE-AC46A14A5D1C}" type="presParOf" srcId="{0BB34D1E-BECB-47BE-964C-3B7150042079}" destId="{0EED39CE-6565-424C-85B1-B685531BE948}" srcOrd="7" destOrd="0" presId="urn:microsoft.com/office/officeart/2005/8/layout/vProcess5"/>
    <dgm:cxn modelId="{BFB7C44C-232A-4F73-B242-8F1B5754CFC7}" type="presParOf" srcId="{0BB34D1E-BECB-47BE-964C-3B7150042079}" destId="{E4369EB7-23DF-4661-AA0D-4679C055D4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ED8C4-296E-4635-AB67-0E5C69F293A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50D482E-7A01-429B-A4AA-7382C035B4D2}">
      <dgm:prSet phldrT="[文字]" custT="1"/>
      <dgm:spPr/>
      <dgm:t>
        <a:bodyPr/>
        <a:lstStyle/>
        <a:p>
          <a:r>
            <a:rPr lang="zh-TW" altLang="en-US" sz="2000" dirty="0"/>
            <a:t>當我</a:t>
          </a:r>
          <a:r>
            <a:rPr lang="zh-TW" altLang="en-US" sz="2000" dirty="0">
              <a:solidFill>
                <a:srgbClr val="FF0000"/>
              </a:solidFill>
            </a:rPr>
            <a:t>情緒低落</a:t>
          </a:r>
          <a:endParaRPr lang="zh-HK" altLang="en-US" sz="2000" dirty="0"/>
        </a:p>
      </dgm:t>
    </dgm:pt>
    <dgm:pt modelId="{735DA79D-B585-4A4C-8099-6D23236148DF}" type="parTrans" cxnId="{C85782A5-F80E-4C14-9806-44A12D603831}">
      <dgm:prSet/>
      <dgm:spPr/>
      <dgm:t>
        <a:bodyPr/>
        <a:lstStyle/>
        <a:p>
          <a:endParaRPr lang="zh-HK" altLang="en-US"/>
        </a:p>
      </dgm:t>
    </dgm:pt>
    <dgm:pt modelId="{5DA751DA-AC2B-42E1-BCDD-F9D3659E885D}" type="sibTrans" cxnId="{C85782A5-F80E-4C14-9806-44A12D603831}">
      <dgm:prSet/>
      <dgm:spPr/>
      <dgm:t>
        <a:bodyPr/>
        <a:lstStyle/>
        <a:p>
          <a:endParaRPr lang="zh-HK" altLang="en-US"/>
        </a:p>
      </dgm:t>
    </dgm:pt>
    <dgm:pt modelId="{C111A343-7502-4D98-A9AE-D11C2F2D4092}">
      <dgm:prSet custT="1"/>
      <dgm:spPr/>
      <dgm:t>
        <a:bodyPr/>
        <a:lstStyle/>
        <a:p>
          <a:r>
            <a:rPr lang="zh-TW" altLang="en-US" sz="2000" dirty="0"/>
            <a:t>當我感到</a:t>
          </a:r>
          <a:r>
            <a:rPr lang="zh-TW" altLang="en-US" sz="2000" dirty="0">
              <a:solidFill>
                <a:srgbClr val="FF0000"/>
              </a:solidFill>
            </a:rPr>
            <a:t>學業壓力</a:t>
          </a:r>
          <a:r>
            <a:rPr lang="zh-TW" altLang="en-US" sz="2000" dirty="0"/>
            <a:t>太大</a:t>
          </a:r>
          <a:endParaRPr lang="en-US" altLang="zh-TW" sz="2000" dirty="0"/>
        </a:p>
      </dgm:t>
    </dgm:pt>
    <dgm:pt modelId="{8613DE2D-50BF-4B92-9061-0A2E2C5EED66}" type="parTrans" cxnId="{EDA93C79-AA43-4DD1-BF6F-6223BFB1588C}">
      <dgm:prSet/>
      <dgm:spPr/>
      <dgm:t>
        <a:bodyPr/>
        <a:lstStyle/>
        <a:p>
          <a:endParaRPr lang="zh-HK" altLang="en-US"/>
        </a:p>
      </dgm:t>
    </dgm:pt>
    <dgm:pt modelId="{DEA64D8A-8057-43D3-8A6A-3DD4EC5B31C6}" type="sibTrans" cxnId="{EDA93C79-AA43-4DD1-BF6F-6223BFB1588C}">
      <dgm:prSet/>
      <dgm:spPr/>
      <dgm:t>
        <a:bodyPr/>
        <a:lstStyle/>
        <a:p>
          <a:endParaRPr lang="zh-HK" altLang="en-US"/>
        </a:p>
      </dgm:t>
    </dgm:pt>
    <dgm:pt modelId="{2D69EDB5-CF64-4896-B19B-CB058022A22C}">
      <dgm:prSet custT="1"/>
      <dgm:spPr/>
      <dgm:t>
        <a:bodyPr/>
        <a:lstStyle/>
        <a:p>
          <a:r>
            <a:rPr lang="zh-TW" altLang="en-US" sz="2000" dirty="0"/>
            <a:t>當</a:t>
          </a:r>
          <a:r>
            <a:rPr lang="zh-TW" altLang="en-US" sz="2000" dirty="0">
              <a:solidFill>
                <a:srgbClr val="FF0000"/>
              </a:solidFill>
            </a:rPr>
            <a:t>朋友邀請</a:t>
          </a:r>
          <a:r>
            <a:rPr lang="zh-TW" altLang="en-US" sz="2000" dirty="0"/>
            <a:t>我試第一口毒品</a:t>
          </a:r>
          <a:endParaRPr lang="en-US" altLang="zh-TW" sz="2000" dirty="0"/>
        </a:p>
      </dgm:t>
    </dgm:pt>
    <dgm:pt modelId="{435DA8B0-A1A6-40A4-9BCD-FE756554EBF8}" type="parTrans" cxnId="{C0C3FFC2-345A-40C2-9812-ACFE3E76636A}">
      <dgm:prSet/>
      <dgm:spPr/>
      <dgm:t>
        <a:bodyPr/>
        <a:lstStyle/>
        <a:p>
          <a:endParaRPr lang="zh-HK" altLang="en-US"/>
        </a:p>
      </dgm:t>
    </dgm:pt>
    <dgm:pt modelId="{350CFE22-D23E-4737-B962-17F16E4B0B67}" type="sibTrans" cxnId="{C0C3FFC2-345A-40C2-9812-ACFE3E76636A}">
      <dgm:prSet/>
      <dgm:spPr/>
      <dgm:t>
        <a:bodyPr/>
        <a:lstStyle/>
        <a:p>
          <a:endParaRPr lang="zh-HK" altLang="en-US"/>
        </a:p>
      </dgm:t>
    </dgm:pt>
    <dgm:pt modelId="{19902ACD-B70C-42CC-8647-28B921B1CCD2}">
      <dgm:prSet custT="1"/>
      <dgm:spPr/>
      <dgm:t>
        <a:bodyPr/>
        <a:lstStyle/>
        <a:p>
          <a:r>
            <a:rPr lang="zh-TW" altLang="en-US" sz="2000" dirty="0"/>
            <a:t>當我受</a:t>
          </a:r>
          <a:r>
            <a:rPr lang="zh-TW" altLang="en-US" sz="2000" dirty="0">
              <a:solidFill>
                <a:srgbClr val="FF0000"/>
              </a:solidFill>
            </a:rPr>
            <a:t>好奇心</a:t>
          </a:r>
          <a:r>
            <a:rPr lang="zh-TW" altLang="en-US" sz="2000" dirty="0"/>
            <a:t>驅使</a:t>
          </a:r>
          <a:endParaRPr lang="en-US" altLang="zh-TW" sz="2000" dirty="0"/>
        </a:p>
      </dgm:t>
    </dgm:pt>
    <dgm:pt modelId="{3C83F00A-6F0E-44D8-A45C-F4AF718C29F3}" type="parTrans" cxnId="{57BBA4E3-E7D3-477D-BC41-ADA146CC79F0}">
      <dgm:prSet/>
      <dgm:spPr/>
      <dgm:t>
        <a:bodyPr/>
        <a:lstStyle/>
        <a:p>
          <a:endParaRPr lang="zh-HK" altLang="en-US"/>
        </a:p>
      </dgm:t>
    </dgm:pt>
    <dgm:pt modelId="{B5B06869-2C98-4768-8283-5AD735F8531C}" type="sibTrans" cxnId="{57BBA4E3-E7D3-477D-BC41-ADA146CC79F0}">
      <dgm:prSet/>
      <dgm:spPr/>
      <dgm:t>
        <a:bodyPr/>
        <a:lstStyle/>
        <a:p>
          <a:endParaRPr lang="zh-HK" altLang="en-US"/>
        </a:p>
      </dgm:t>
    </dgm:pt>
    <dgm:pt modelId="{AC2CEF20-664C-464B-B2F8-379BA07DE94A}">
      <dgm:prSet custT="1"/>
      <dgm:spPr/>
      <dgm:t>
        <a:bodyPr/>
        <a:lstStyle/>
        <a:p>
          <a:r>
            <a:rPr lang="zh-TW" altLang="en-US" sz="2000" dirty="0"/>
            <a:t>當我閒時</a:t>
          </a:r>
          <a:r>
            <a:rPr lang="zh-TW" altLang="en-US" sz="2000" dirty="0">
              <a:solidFill>
                <a:srgbClr val="FF0000"/>
              </a:solidFill>
            </a:rPr>
            <a:t>感到無聊</a:t>
          </a:r>
          <a:endParaRPr lang="en-US" altLang="zh-TW" sz="2000" dirty="0">
            <a:solidFill>
              <a:srgbClr val="FF0000"/>
            </a:solidFill>
          </a:endParaRPr>
        </a:p>
      </dgm:t>
    </dgm:pt>
    <dgm:pt modelId="{5EE8D583-A272-4AD5-9B86-E1A7C636533E}" type="parTrans" cxnId="{A5A84855-157C-4737-8719-AF05A2129BFA}">
      <dgm:prSet/>
      <dgm:spPr/>
      <dgm:t>
        <a:bodyPr/>
        <a:lstStyle/>
        <a:p>
          <a:endParaRPr lang="zh-HK" altLang="en-US"/>
        </a:p>
      </dgm:t>
    </dgm:pt>
    <dgm:pt modelId="{9365E261-72B5-4695-9E2E-7E3760BD0678}" type="sibTrans" cxnId="{A5A84855-157C-4737-8719-AF05A2129BFA}">
      <dgm:prSet/>
      <dgm:spPr/>
      <dgm:t>
        <a:bodyPr/>
        <a:lstStyle/>
        <a:p>
          <a:endParaRPr lang="zh-HK" altLang="en-US"/>
        </a:p>
      </dgm:t>
    </dgm:pt>
    <dgm:pt modelId="{3468A9AB-D2D3-4664-98CE-D20DAC9B8215}" type="pres">
      <dgm:prSet presAssocID="{9D1ED8C4-296E-4635-AB67-0E5C69F293A7}" presName="arrowDiagram" presStyleCnt="0">
        <dgm:presLayoutVars>
          <dgm:chMax val="5"/>
          <dgm:dir/>
          <dgm:resizeHandles val="exact"/>
        </dgm:presLayoutVars>
      </dgm:prSet>
      <dgm:spPr/>
    </dgm:pt>
    <dgm:pt modelId="{6F03D685-0742-4DD7-A8BC-0A1A926BD571}" type="pres">
      <dgm:prSet presAssocID="{9D1ED8C4-296E-4635-AB67-0E5C69F293A7}" presName="arrow" presStyleLbl="bgShp" presStyleIdx="0" presStyleCnt="1" custScaleX="77534" custLinFactNeighborX="-31918" custLinFactNeighborY="438"/>
      <dgm:spPr/>
    </dgm:pt>
    <dgm:pt modelId="{6F21ECB3-BB89-4E9A-86BC-C873CC431CA9}" type="pres">
      <dgm:prSet presAssocID="{9D1ED8C4-296E-4635-AB67-0E5C69F293A7}" presName="arrowDiagram5" presStyleCnt="0"/>
      <dgm:spPr/>
    </dgm:pt>
    <dgm:pt modelId="{9299EE63-6F8B-472C-91E3-5959455B6EE3}" type="pres">
      <dgm:prSet presAssocID="{B50D482E-7A01-429B-A4AA-7382C035B4D2}" presName="bullet5a" presStyleLbl="node1" presStyleIdx="0" presStyleCnt="5" custLinFactX="-687447" custLinFactNeighborX="-700000" custLinFactNeighborY="-8470"/>
      <dgm:spPr/>
    </dgm:pt>
    <dgm:pt modelId="{5B7E3F4C-D243-45A3-BAC8-4EF5DD7335D9}" type="pres">
      <dgm:prSet presAssocID="{B50D482E-7A01-429B-A4AA-7382C035B4D2}" presName="textBox5a" presStyleLbl="revTx" presStyleIdx="0" presStyleCnt="5" custScaleX="207492" custLinFactX="-100000" custLinFactNeighborX="-143648" custLinFactNeighborY="-13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476EA4-6E4D-42F6-8B5F-9DE78A73BFC6}" type="pres">
      <dgm:prSet presAssocID="{C111A343-7502-4D98-A9AE-D11C2F2D4092}" presName="bullet5b" presStyleLbl="node1" presStyleIdx="1" presStyleCnt="5" custLinFactX="-400000" custLinFactNeighborX="-486606" custLinFactNeighborY="-5411"/>
      <dgm:spPr/>
    </dgm:pt>
    <dgm:pt modelId="{A0E30735-487E-41AD-9694-34BB07CBAFF2}" type="pres">
      <dgm:prSet presAssocID="{C111A343-7502-4D98-A9AE-D11C2F2D4092}" presName="textBox5b" presStyleLbl="revTx" presStyleIdx="1" presStyleCnt="5" custScaleX="94045" custLinFactX="-92276" custLinFactNeighborX="-100000" custLinFactNeighborY="-7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198894-974A-48F6-86AC-8298522AF581}" type="pres">
      <dgm:prSet presAssocID="{2D69EDB5-CF64-4896-B19B-CB058022A22C}" presName="bullet5c" presStyleLbl="node1" presStyleIdx="2" presStyleCnt="5" custLinFactX="-300000" custLinFactNeighborX="-364955" custLinFactNeighborY="-4058"/>
      <dgm:spPr/>
    </dgm:pt>
    <dgm:pt modelId="{B34BB368-118F-442E-9474-E3363B04D150}" type="pres">
      <dgm:prSet presAssocID="{2D69EDB5-CF64-4896-B19B-CB058022A22C}" presName="textBox5c" presStyleLbl="revTx" presStyleIdx="2" presStyleCnt="5" custLinFactX="-65377" custLinFactNeighborX="-100000" custLinFactNeighborY="-5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85B1BB-E2E8-44FA-9688-B87DDEE3EA11}" type="pres">
      <dgm:prSet presAssocID="{19902ACD-B70C-42CC-8647-28B921B1CCD2}" presName="bullet5d" presStyleLbl="node1" presStyleIdx="3" presStyleCnt="5" custLinFactX="-214803" custLinFactNeighborX="-300000" custLinFactNeighborY="-3142"/>
      <dgm:spPr/>
    </dgm:pt>
    <dgm:pt modelId="{0858256C-1E5A-45DD-BE87-27B5E47A7394}" type="pres">
      <dgm:prSet presAssocID="{19902ACD-B70C-42CC-8647-28B921B1CCD2}" presName="textBox5d" presStyleLbl="revTx" presStyleIdx="3" presStyleCnt="5" custLinFactX="-59589" custLinFactNeighborX="-100000" custLinFactNeighborY="-4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56AD9-46C7-44AF-AB05-0DB79C08DE49}" type="pres">
      <dgm:prSet presAssocID="{AC2CEF20-664C-464B-B2F8-379BA07DE94A}" presName="bullet5e" presStyleLbl="node1" presStyleIdx="4" presStyleCnt="5" custLinFactX="-200000" custLinFactNeighborX="-204023" custLinFactNeighborY="-2466"/>
      <dgm:spPr/>
    </dgm:pt>
    <dgm:pt modelId="{E0DA31F9-9838-4495-97C2-3AE54F1C0E64}" type="pres">
      <dgm:prSet presAssocID="{AC2CEF20-664C-464B-B2F8-379BA07DE94A}" presName="textBox5e" presStyleLbl="revTx" presStyleIdx="4" presStyleCnt="5" custLinFactX="-59589" custLinFactNeighborX="-100000" custLinFactNeighborY="-4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C3FFC2-345A-40C2-9812-ACFE3E76636A}" srcId="{9D1ED8C4-296E-4635-AB67-0E5C69F293A7}" destId="{2D69EDB5-CF64-4896-B19B-CB058022A22C}" srcOrd="2" destOrd="0" parTransId="{435DA8B0-A1A6-40A4-9BCD-FE756554EBF8}" sibTransId="{350CFE22-D23E-4737-B962-17F16E4B0B67}"/>
    <dgm:cxn modelId="{A8CDCBA9-30C3-4D17-BED9-8C5BAF8EB65E}" type="presOf" srcId="{C111A343-7502-4D98-A9AE-D11C2F2D4092}" destId="{A0E30735-487E-41AD-9694-34BB07CBAFF2}" srcOrd="0" destOrd="0" presId="urn:microsoft.com/office/officeart/2005/8/layout/arrow2"/>
    <dgm:cxn modelId="{BC1B8832-02A1-4025-943A-C98D7E329E31}" type="presOf" srcId="{19902ACD-B70C-42CC-8647-28B921B1CCD2}" destId="{0858256C-1E5A-45DD-BE87-27B5E47A7394}" srcOrd="0" destOrd="0" presId="urn:microsoft.com/office/officeart/2005/8/layout/arrow2"/>
    <dgm:cxn modelId="{F3D60934-FDC6-42AD-BCBD-DDDF6BF929A2}" type="presOf" srcId="{B50D482E-7A01-429B-A4AA-7382C035B4D2}" destId="{5B7E3F4C-D243-45A3-BAC8-4EF5DD7335D9}" srcOrd="0" destOrd="0" presId="urn:microsoft.com/office/officeart/2005/8/layout/arrow2"/>
    <dgm:cxn modelId="{D35D3671-DD9B-4503-982E-77F4CD1696DF}" type="presOf" srcId="{2D69EDB5-CF64-4896-B19B-CB058022A22C}" destId="{B34BB368-118F-442E-9474-E3363B04D150}" srcOrd="0" destOrd="0" presId="urn:microsoft.com/office/officeart/2005/8/layout/arrow2"/>
    <dgm:cxn modelId="{A5A84855-157C-4737-8719-AF05A2129BFA}" srcId="{9D1ED8C4-296E-4635-AB67-0E5C69F293A7}" destId="{AC2CEF20-664C-464B-B2F8-379BA07DE94A}" srcOrd="4" destOrd="0" parTransId="{5EE8D583-A272-4AD5-9B86-E1A7C636533E}" sibTransId="{9365E261-72B5-4695-9E2E-7E3760BD0678}"/>
    <dgm:cxn modelId="{D3933BFD-5EE1-428F-BA17-07E73826E02A}" type="presOf" srcId="{AC2CEF20-664C-464B-B2F8-379BA07DE94A}" destId="{E0DA31F9-9838-4495-97C2-3AE54F1C0E64}" srcOrd="0" destOrd="0" presId="urn:microsoft.com/office/officeart/2005/8/layout/arrow2"/>
    <dgm:cxn modelId="{EDA93C79-AA43-4DD1-BF6F-6223BFB1588C}" srcId="{9D1ED8C4-296E-4635-AB67-0E5C69F293A7}" destId="{C111A343-7502-4D98-A9AE-D11C2F2D4092}" srcOrd="1" destOrd="0" parTransId="{8613DE2D-50BF-4B92-9061-0A2E2C5EED66}" sibTransId="{DEA64D8A-8057-43D3-8A6A-3DD4EC5B31C6}"/>
    <dgm:cxn modelId="{C85782A5-F80E-4C14-9806-44A12D603831}" srcId="{9D1ED8C4-296E-4635-AB67-0E5C69F293A7}" destId="{B50D482E-7A01-429B-A4AA-7382C035B4D2}" srcOrd="0" destOrd="0" parTransId="{735DA79D-B585-4A4C-8099-6D23236148DF}" sibTransId="{5DA751DA-AC2B-42E1-BCDD-F9D3659E885D}"/>
    <dgm:cxn modelId="{FDA5426B-5A0E-4EC0-979C-F4528C4514BB}" type="presOf" srcId="{9D1ED8C4-296E-4635-AB67-0E5C69F293A7}" destId="{3468A9AB-D2D3-4664-98CE-D20DAC9B8215}" srcOrd="0" destOrd="0" presId="urn:microsoft.com/office/officeart/2005/8/layout/arrow2"/>
    <dgm:cxn modelId="{57BBA4E3-E7D3-477D-BC41-ADA146CC79F0}" srcId="{9D1ED8C4-296E-4635-AB67-0E5C69F293A7}" destId="{19902ACD-B70C-42CC-8647-28B921B1CCD2}" srcOrd="3" destOrd="0" parTransId="{3C83F00A-6F0E-44D8-A45C-F4AF718C29F3}" sibTransId="{B5B06869-2C98-4768-8283-5AD735F8531C}"/>
    <dgm:cxn modelId="{15F55A65-20B4-4B99-9C8E-290EA5679AA6}" type="presParOf" srcId="{3468A9AB-D2D3-4664-98CE-D20DAC9B8215}" destId="{6F03D685-0742-4DD7-A8BC-0A1A926BD571}" srcOrd="0" destOrd="0" presId="urn:microsoft.com/office/officeart/2005/8/layout/arrow2"/>
    <dgm:cxn modelId="{AC2F8965-4D5D-42ED-9534-D003A03C2E4B}" type="presParOf" srcId="{3468A9AB-D2D3-4664-98CE-D20DAC9B8215}" destId="{6F21ECB3-BB89-4E9A-86BC-C873CC431CA9}" srcOrd="1" destOrd="0" presId="urn:microsoft.com/office/officeart/2005/8/layout/arrow2"/>
    <dgm:cxn modelId="{C40FE503-8B10-4705-B0FF-DC154CECCBD8}" type="presParOf" srcId="{6F21ECB3-BB89-4E9A-86BC-C873CC431CA9}" destId="{9299EE63-6F8B-472C-91E3-5959455B6EE3}" srcOrd="0" destOrd="0" presId="urn:microsoft.com/office/officeart/2005/8/layout/arrow2"/>
    <dgm:cxn modelId="{48A47A89-BB28-4072-9EA1-62D51614DFC5}" type="presParOf" srcId="{6F21ECB3-BB89-4E9A-86BC-C873CC431CA9}" destId="{5B7E3F4C-D243-45A3-BAC8-4EF5DD7335D9}" srcOrd="1" destOrd="0" presId="urn:microsoft.com/office/officeart/2005/8/layout/arrow2"/>
    <dgm:cxn modelId="{7FB8E5A4-0BDC-4334-8F3E-E7B6A3362119}" type="presParOf" srcId="{6F21ECB3-BB89-4E9A-86BC-C873CC431CA9}" destId="{87476EA4-6E4D-42F6-8B5F-9DE78A73BFC6}" srcOrd="2" destOrd="0" presId="urn:microsoft.com/office/officeart/2005/8/layout/arrow2"/>
    <dgm:cxn modelId="{7F8521AA-360F-4F94-8D0D-C0A5C9B0C460}" type="presParOf" srcId="{6F21ECB3-BB89-4E9A-86BC-C873CC431CA9}" destId="{A0E30735-487E-41AD-9694-34BB07CBAFF2}" srcOrd="3" destOrd="0" presId="urn:microsoft.com/office/officeart/2005/8/layout/arrow2"/>
    <dgm:cxn modelId="{D6F872A8-097A-45C0-BF0F-AF74230CBCF3}" type="presParOf" srcId="{6F21ECB3-BB89-4E9A-86BC-C873CC431CA9}" destId="{68198894-974A-48F6-86AC-8298522AF581}" srcOrd="4" destOrd="0" presId="urn:microsoft.com/office/officeart/2005/8/layout/arrow2"/>
    <dgm:cxn modelId="{3E2BE006-4F05-4C29-BEF5-34E08E3F1050}" type="presParOf" srcId="{6F21ECB3-BB89-4E9A-86BC-C873CC431CA9}" destId="{B34BB368-118F-442E-9474-E3363B04D150}" srcOrd="5" destOrd="0" presId="urn:microsoft.com/office/officeart/2005/8/layout/arrow2"/>
    <dgm:cxn modelId="{6098268D-12FE-4A39-BE65-103D076C3EC7}" type="presParOf" srcId="{6F21ECB3-BB89-4E9A-86BC-C873CC431CA9}" destId="{BA85B1BB-E2E8-44FA-9688-B87DDEE3EA11}" srcOrd="6" destOrd="0" presId="urn:microsoft.com/office/officeart/2005/8/layout/arrow2"/>
    <dgm:cxn modelId="{0417B9A1-4DE7-44B2-9F81-40FFD9FCA366}" type="presParOf" srcId="{6F21ECB3-BB89-4E9A-86BC-C873CC431CA9}" destId="{0858256C-1E5A-45DD-BE87-27B5E47A7394}" srcOrd="7" destOrd="0" presId="urn:microsoft.com/office/officeart/2005/8/layout/arrow2"/>
    <dgm:cxn modelId="{15148B14-5047-4CBC-844F-B73CA2038F23}" type="presParOf" srcId="{6F21ECB3-BB89-4E9A-86BC-C873CC431CA9}" destId="{60956AD9-46C7-44AF-AB05-0DB79C08DE49}" srcOrd="8" destOrd="0" presId="urn:microsoft.com/office/officeart/2005/8/layout/arrow2"/>
    <dgm:cxn modelId="{E16D85AB-BC24-4F52-9A81-CE11E17B5A5E}" type="presParOf" srcId="{6F21ECB3-BB89-4E9A-86BC-C873CC431CA9}" destId="{E0DA31F9-9838-4495-97C2-3AE54F1C0E64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5F7A-60EF-4E57-899D-7500EF53FCB4}">
      <dsp:nvSpPr>
        <dsp:cNvPr id="0" name=""/>
        <dsp:cNvSpPr/>
      </dsp:nvSpPr>
      <dsp:spPr>
        <a:xfrm>
          <a:off x="0" y="0"/>
          <a:ext cx="5285232" cy="1065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/>
            <a:t>電子煙的煙油可含毒品，</a:t>
          </a:r>
          <a:endParaRPr lang="en-US" altLang="zh-TW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/>
            <a:t>令人吸食時難以被察覺。</a:t>
          </a:r>
          <a:endParaRPr lang="en-US" sz="2000" kern="1200" dirty="0"/>
        </a:p>
      </dsp:txBody>
      <dsp:txXfrm>
        <a:off x="31204" y="31204"/>
        <a:ext cx="4135612" cy="1002963"/>
      </dsp:txXfrm>
    </dsp:sp>
    <dsp:sp modelId="{82F56C85-1C8E-4BE8-9523-0CEC03257482}">
      <dsp:nvSpPr>
        <dsp:cNvPr id="0" name=""/>
        <dsp:cNvSpPr/>
      </dsp:nvSpPr>
      <dsp:spPr>
        <a:xfrm>
          <a:off x="466343" y="1242933"/>
          <a:ext cx="5285232" cy="1065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zh-TW" altLang="en-US" sz="1700" b="0" i="0" kern="1200" dirty="0"/>
            <a:t>根據</a:t>
          </a:r>
          <a:r>
            <a:rPr lang="en-US" altLang="zh-TW" sz="1700" b="0" i="0" kern="1200" dirty="0"/>
            <a:t>《</a:t>
          </a:r>
          <a:r>
            <a:rPr lang="zh-TW" altLang="en-US" sz="1700" b="0" i="0" kern="1200" dirty="0"/>
            <a:t>吸煙（公眾衞生）條例</a:t>
          </a:r>
          <a:r>
            <a:rPr lang="en-US" altLang="zh-TW" sz="1700" b="0" i="0" kern="1200" dirty="0"/>
            <a:t>》(</a:t>
          </a:r>
          <a:r>
            <a:rPr lang="zh-TW" altLang="en-US" sz="1700" b="0" i="0" kern="1200" dirty="0"/>
            <a:t>第</a:t>
          </a:r>
          <a:r>
            <a:rPr lang="en-US" altLang="zh-TW" sz="1700" b="0" i="0" kern="1200" dirty="0"/>
            <a:t>371</a:t>
          </a:r>
          <a:r>
            <a:rPr lang="zh-TW" altLang="en-US" sz="1700" b="0" i="0" kern="1200" dirty="0"/>
            <a:t>章</a:t>
          </a:r>
          <a:r>
            <a:rPr lang="en-US" altLang="zh-TW" sz="1700" b="0" i="0" kern="1200" dirty="0"/>
            <a:t>)</a:t>
          </a:r>
          <a:r>
            <a:rPr lang="zh-TW" altLang="en-US" sz="1700" b="0" i="0" kern="1200" dirty="0"/>
            <a:t>，在法定禁煙區使用電子煙屬違法行為，違例者定額罰款港幣</a:t>
          </a:r>
          <a:r>
            <a:rPr lang="en-US" altLang="zh-TW" sz="1700" b="0" i="0" kern="1200" dirty="0"/>
            <a:t>1,500</a:t>
          </a:r>
          <a:r>
            <a:rPr lang="zh-TW" altLang="en-US" sz="1700" b="0" i="0" kern="1200" dirty="0"/>
            <a:t>。</a:t>
          </a:r>
          <a:endParaRPr lang="en-US" sz="1700" kern="1200" dirty="0"/>
        </a:p>
      </dsp:txBody>
      <dsp:txXfrm>
        <a:off x="497547" y="1274137"/>
        <a:ext cx="4063988" cy="1002963"/>
      </dsp:txXfrm>
    </dsp:sp>
    <dsp:sp modelId="{EA6075B0-491B-4031-8255-9037E28D44A6}">
      <dsp:nvSpPr>
        <dsp:cNvPr id="0" name=""/>
        <dsp:cNvSpPr/>
      </dsp:nvSpPr>
      <dsp:spPr>
        <a:xfrm>
          <a:off x="932687" y="2485866"/>
          <a:ext cx="5285232" cy="1065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0" i="0" kern="1200" dirty="0"/>
            <a:t>進口、推廣、製造、售賣及為商業目的而管有另類煙均屬違法。</a:t>
          </a:r>
          <a:endParaRPr lang="en-US" sz="2100" kern="1200" dirty="0"/>
        </a:p>
      </dsp:txBody>
      <dsp:txXfrm>
        <a:off x="963891" y="2517070"/>
        <a:ext cx="4063988" cy="1002963"/>
      </dsp:txXfrm>
    </dsp:sp>
    <dsp:sp modelId="{073E4111-9E1E-4518-82F7-CEBCCAB565B7}">
      <dsp:nvSpPr>
        <dsp:cNvPr id="0" name=""/>
        <dsp:cNvSpPr/>
      </dsp:nvSpPr>
      <dsp:spPr>
        <a:xfrm>
          <a:off x="4592740" y="807906"/>
          <a:ext cx="692491" cy="692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748550" y="807906"/>
        <a:ext cx="380871" cy="521099"/>
      </dsp:txXfrm>
    </dsp:sp>
    <dsp:sp modelId="{D345BF2B-E10D-4993-8949-E99DAE53D09F}">
      <dsp:nvSpPr>
        <dsp:cNvPr id="0" name=""/>
        <dsp:cNvSpPr/>
      </dsp:nvSpPr>
      <dsp:spPr>
        <a:xfrm>
          <a:off x="5059084" y="2043737"/>
          <a:ext cx="692491" cy="692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200" kern="1200"/>
        </a:p>
      </dsp:txBody>
      <dsp:txXfrm>
        <a:off x="5214894" y="2043737"/>
        <a:ext cx="380871" cy="521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D685-0742-4DD7-A8BC-0A1A926BD571}">
      <dsp:nvSpPr>
        <dsp:cNvPr id="0" name=""/>
        <dsp:cNvSpPr/>
      </dsp:nvSpPr>
      <dsp:spPr>
        <a:xfrm>
          <a:off x="0" y="0"/>
          <a:ext cx="6389491" cy="5150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9EE63-6F8B-472C-91E3-5959455B6EE3}">
      <dsp:nvSpPr>
        <dsp:cNvPr id="0" name=""/>
        <dsp:cNvSpPr/>
      </dsp:nvSpPr>
      <dsp:spPr>
        <a:xfrm>
          <a:off x="0" y="3813899"/>
          <a:ext cx="189540" cy="189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E3F4C-D243-45A3-BAC8-4EF5DD7335D9}">
      <dsp:nvSpPr>
        <dsp:cNvPr id="0" name=""/>
        <dsp:cNvSpPr/>
      </dsp:nvSpPr>
      <dsp:spPr>
        <a:xfrm>
          <a:off x="0" y="3908677"/>
          <a:ext cx="2239993" cy="1225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當我</a:t>
          </a:r>
          <a:r>
            <a:rPr lang="zh-TW" altLang="en-US" sz="2000" kern="1200" dirty="0">
              <a:solidFill>
                <a:srgbClr val="FF0000"/>
              </a:solidFill>
            </a:rPr>
            <a:t>情緒低落</a:t>
          </a:r>
          <a:endParaRPr lang="zh-HK" altLang="en-US" sz="2000" kern="1200" dirty="0"/>
        </a:p>
      </dsp:txBody>
      <dsp:txXfrm>
        <a:off x="0" y="3908677"/>
        <a:ext cx="2239993" cy="1225832"/>
      </dsp:txXfrm>
    </dsp:sp>
    <dsp:sp modelId="{87476EA4-6E4D-42F6-8B5F-9DE78A73BFC6}">
      <dsp:nvSpPr>
        <dsp:cNvPr id="0" name=""/>
        <dsp:cNvSpPr/>
      </dsp:nvSpPr>
      <dsp:spPr>
        <a:xfrm>
          <a:off x="477954" y="2828084"/>
          <a:ext cx="296672" cy="296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30735-487E-41AD-9694-34BB07CBAFF2}">
      <dsp:nvSpPr>
        <dsp:cNvPr id="0" name=""/>
        <dsp:cNvSpPr/>
      </dsp:nvSpPr>
      <dsp:spPr>
        <a:xfrm>
          <a:off x="667022" y="2976416"/>
          <a:ext cx="1286524" cy="215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當我感到</a:t>
          </a:r>
          <a:r>
            <a:rPr lang="zh-TW" altLang="en-US" sz="2000" kern="1200" dirty="0">
              <a:solidFill>
                <a:srgbClr val="FF0000"/>
              </a:solidFill>
            </a:rPr>
            <a:t>學業壓力</a:t>
          </a:r>
          <a:r>
            <a:rPr lang="zh-TW" altLang="en-US" sz="2000" kern="1200" dirty="0"/>
            <a:t>太大</a:t>
          </a:r>
          <a:endParaRPr lang="en-US" altLang="zh-TW" sz="2000" kern="1200" dirty="0"/>
        </a:p>
      </dsp:txBody>
      <dsp:txXfrm>
        <a:off x="667022" y="2976416"/>
        <a:ext cx="1286524" cy="2158082"/>
      </dsp:txXfrm>
    </dsp:sp>
    <dsp:sp modelId="{68198894-974A-48F6-86AC-8298522AF581}">
      <dsp:nvSpPr>
        <dsp:cNvPr id="0" name=""/>
        <dsp:cNvSpPr/>
      </dsp:nvSpPr>
      <dsp:spPr>
        <a:xfrm>
          <a:off x="1796494" y="2042110"/>
          <a:ext cx="395562" cy="395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BB368-118F-442E-9474-E3363B04D150}">
      <dsp:nvSpPr>
        <dsp:cNvPr id="0" name=""/>
        <dsp:cNvSpPr/>
      </dsp:nvSpPr>
      <dsp:spPr>
        <a:xfrm>
          <a:off x="1994282" y="2239878"/>
          <a:ext cx="1590491" cy="289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6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當</a:t>
          </a:r>
          <a:r>
            <a:rPr lang="zh-TW" altLang="en-US" sz="2000" kern="1200" dirty="0">
              <a:solidFill>
                <a:srgbClr val="FF0000"/>
              </a:solidFill>
            </a:rPr>
            <a:t>朋友邀請</a:t>
          </a:r>
          <a:r>
            <a:rPr lang="zh-TW" altLang="en-US" sz="2000" kern="1200" dirty="0"/>
            <a:t>我試第一口毒品</a:t>
          </a:r>
          <a:endParaRPr lang="en-US" altLang="zh-TW" sz="2000" kern="1200" dirty="0"/>
        </a:p>
      </dsp:txBody>
      <dsp:txXfrm>
        <a:off x="1994282" y="2239878"/>
        <a:ext cx="1590491" cy="2894612"/>
      </dsp:txXfrm>
    </dsp:sp>
    <dsp:sp modelId="{BA85B1BB-E2E8-44FA-9688-B87DDEE3EA11}">
      <dsp:nvSpPr>
        <dsp:cNvPr id="0" name=""/>
        <dsp:cNvSpPr/>
      </dsp:nvSpPr>
      <dsp:spPr>
        <a:xfrm>
          <a:off x="3329304" y="1428162"/>
          <a:ext cx="510935" cy="510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8256C-1E5A-45DD-BE87-27B5E47A7394}">
      <dsp:nvSpPr>
        <dsp:cNvPr id="0" name=""/>
        <dsp:cNvSpPr/>
      </dsp:nvSpPr>
      <dsp:spPr>
        <a:xfrm>
          <a:off x="3584771" y="1683636"/>
          <a:ext cx="1648177" cy="3450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7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當我受</a:t>
          </a:r>
          <a:r>
            <a:rPr lang="zh-TW" altLang="en-US" sz="2000" kern="1200" dirty="0">
              <a:solidFill>
                <a:srgbClr val="FF0000"/>
              </a:solidFill>
            </a:rPr>
            <a:t>好奇心</a:t>
          </a:r>
          <a:r>
            <a:rPr lang="zh-TW" altLang="en-US" sz="2000" kern="1200" dirty="0"/>
            <a:t>驅使</a:t>
          </a:r>
          <a:endParaRPr lang="en-US" altLang="zh-TW" sz="2000" kern="1200" dirty="0"/>
        </a:p>
      </dsp:txBody>
      <dsp:txXfrm>
        <a:off x="3584771" y="1683636"/>
        <a:ext cx="1648177" cy="3450872"/>
      </dsp:txXfrm>
    </dsp:sp>
    <dsp:sp modelId="{60956AD9-46C7-44AF-AB05-0DB79C08DE49}">
      <dsp:nvSpPr>
        <dsp:cNvPr id="0" name=""/>
        <dsp:cNvSpPr/>
      </dsp:nvSpPr>
      <dsp:spPr>
        <a:xfrm>
          <a:off x="4907432" y="1018177"/>
          <a:ext cx="651030" cy="651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31F9-9838-4495-97C2-3AE54F1C0E64}">
      <dsp:nvSpPr>
        <dsp:cNvPr id="0" name=""/>
        <dsp:cNvSpPr/>
      </dsp:nvSpPr>
      <dsp:spPr>
        <a:xfrm>
          <a:off x="5232949" y="1343711"/>
          <a:ext cx="1648177" cy="379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96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當我閒時</a:t>
          </a:r>
          <a:r>
            <a:rPr lang="zh-TW" altLang="en-US" sz="2000" kern="1200" dirty="0">
              <a:solidFill>
                <a:srgbClr val="FF0000"/>
              </a:solidFill>
            </a:rPr>
            <a:t>感到無聊</a:t>
          </a:r>
          <a:endParaRPr lang="en-US" altLang="zh-TW" sz="2000" kern="1200" dirty="0">
            <a:solidFill>
              <a:srgbClr val="FF0000"/>
            </a:solidFill>
          </a:endParaRPr>
        </a:p>
      </dsp:txBody>
      <dsp:txXfrm>
        <a:off x="5232949" y="1343711"/>
        <a:ext cx="1648177" cy="3790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ED41B-BE2F-4ADF-A5AE-58B834D91902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C81BB-A703-4153-BCDB-C820AA547E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24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C81BB-A703-4153-BCDB-C820AA547ECD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40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教師錦囊：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rgbClr val="0070C0"/>
                </a:solidFill>
                <a:latin typeface="+mn-ea"/>
                <a:ea typeface="+mn-ea"/>
              </a:rPr>
              <a:t>以上資料節錄自衞生署學生健康服務網站，教授青少年如何拒絕別人引誘吸食毒品（包括濫用藥物）的方法</a:t>
            </a:r>
            <a:endParaRPr lang="zh-HK" altLang="en-US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rgbClr val="0070C0"/>
                </a:solidFill>
              </a:rPr>
              <a:t>《</a:t>
            </a:r>
            <a:r>
              <a:rPr lang="zh-TW" altLang="en-US" sz="1200" dirty="0">
                <a:solidFill>
                  <a:srgbClr val="0070C0"/>
                </a:solidFill>
              </a:rPr>
              <a:t>百毒不侵十大絕世招式</a:t>
            </a:r>
            <a:r>
              <a:rPr lang="en-US" altLang="zh-TW" sz="1200" dirty="0">
                <a:solidFill>
                  <a:srgbClr val="0070C0"/>
                </a:solidFill>
              </a:rPr>
              <a:t>》</a:t>
            </a:r>
            <a:r>
              <a:rPr lang="zh-TW" altLang="en-US" sz="1200" dirty="0">
                <a:solidFill>
                  <a:srgbClr val="0070C0"/>
                </a:solidFill>
              </a:rPr>
              <a:t>適用於拒絕所有種類的危害精神毒品</a:t>
            </a:r>
            <a:endParaRPr lang="en-US" altLang="zh-TW" sz="12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rgbClr val="0070C0"/>
                </a:solidFill>
              </a:rPr>
              <a:t>教師引用資料內容時，可按實際課堂活動需要加以修訂，或設計合適的教學活動幫助學生學習拒絕吸食毒品</a:t>
            </a:r>
            <a:endParaRPr lang="en-US" altLang="zh-TW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0070C0"/>
                </a:solidFill>
              </a:rPr>
              <a:t>（活動舉隅：安排小組演繹比賽，讓學生發揮創意，為以上拒絕招式，改寫成適用於青少年拒絕吸食電子煙</a:t>
            </a:r>
            <a:r>
              <a:rPr lang="zh-TW" altLang="en-US" dirty="0"/>
              <a:t>／毒品</a:t>
            </a:r>
            <a:r>
              <a:rPr lang="zh-TW" altLang="en-US" sz="1200" dirty="0">
                <a:solidFill>
                  <a:srgbClr val="0070C0"/>
                </a:solidFill>
              </a:rPr>
              <a:t>的回應例句演繹。</a:t>
            </a:r>
            <a:r>
              <a:rPr lang="en-US" altLang="zh-TW" sz="1200" dirty="0">
                <a:solidFill>
                  <a:srgbClr val="0070C0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資料來源：</a:t>
            </a:r>
            <a:r>
              <a:rPr lang="en-US" altLang="zh-TW" sz="1200" dirty="0"/>
              <a:t>《</a:t>
            </a:r>
            <a:r>
              <a:rPr lang="zh-TW" altLang="en-US" sz="1200" dirty="0"/>
              <a:t>百毒不侵「備忘錄」</a:t>
            </a:r>
            <a:r>
              <a:rPr lang="en-US" altLang="zh-TW" sz="1200" dirty="0"/>
              <a:t>》</a:t>
            </a:r>
            <a:r>
              <a:rPr lang="zh-TW" altLang="en-US" sz="1200" dirty="0"/>
              <a:t>衞生署學生健康服務網站 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https://www.studenthealth.gov.hk/tc_chi/health/health_sdsa/health_sdsa_usa.html</a:t>
            </a:r>
            <a:endParaRPr lang="zh-HK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232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C477D-9E9F-45C8-8D89-AE962B37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26D1DF-1F15-D933-3D73-A7D3E7613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5C6A08-1428-DAC9-08E7-7CDAD3EE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B84985-35D0-ECD4-C4F6-8D4C3DA1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111772-DB05-2D34-2196-D7EC8BED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92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E4F64-F968-70D6-6784-C2B69A19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73B4AC-D69C-DD8E-4C93-0305995B1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95DCEC-6A53-FC3A-AB3C-6AB94DBF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2469BE-A3F7-062C-1891-2B77588D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F15D9E-5F84-BE96-F848-224E32C3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930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047E0C-4150-C7A6-EC8D-73EFA13EF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540B2E9-B974-3F13-8D1C-2DCF6023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6C95BD-4B4D-FB78-8DC6-2677ABEE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22266B-7E7D-0026-6566-D5439CAD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E8A885-E789-9532-EEC6-33EF6DF3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266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9553B5-F01E-B2BC-F610-9FC96DF4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CFA64C-1074-0A3A-DDCE-984D3B53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39FAE5-44DC-1EC5-10A5-BBD4EDE0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8E2D22-7C10-5132-8535-5D6DEC46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10E369-D575-C758-17BD-BD58C5FE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978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C1098-0AE1-E7DD-682E-9171B1DB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8EAA61A-7095-6CF9-747E-3C89A0FD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B8F218-544D-F1FF-6D4F-5A486498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1D6EFA-4759-F6D5-02C6-86FA7F59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B15CA2-37FC-CC7F-C15C-FC463573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100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463D4D-8150-2824-89E1-DE47B29C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83863A-F5CC-CE4F-6864-5E24222C1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23E6A-FC31-9343-C5E4-F0487DC76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DD99CA-9A02-0D04-02A4-1A144CC4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43FB87-55CA-3047-4782-1FC9EDC2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794EAB-79F1-3E04-67CA-41DCAFBA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113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08CA28-E853-2AEA-FE38-31FBB6AE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C4A71C-14FE-4288-20FA-633A4E79C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65E366-84BB-93D6-1FDB-AA5798259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445969D-57C8-60C2-DD20-DE4F342C0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799470D-0CEF-5EFB-FD07-37B43C1B7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36807E7-8040-8783-62BD-A5AE17EF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6A06448-38CE-DFA8-CF4A-44604B0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3430CA9-CD97-103E-F53D-9481CC55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79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9E48E7-732F-AAFD-C087-716E16B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73F3F1F-7DF5-4091-28B0-A9A27EBF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7713E96-9F61-09B5-442C-A5801753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04F4E9-294E-F4B8-B265-2072576B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638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E9F379A-9226-D4C5-A719-3E7C013E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D93C10-DDA4-3124-C542-347A7A0F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B37273-C43A-09C4-64C0-063539B8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958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0A5685-12B3-38D5-109B-F9B06A02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46DDB-FD49-68E8-9611-ECD8B5A3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E9D837-62E4-5825-EC77-B19165B0F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DB3110-821D-92BA-BB1E-14216733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73D2B7-3F4D-5149-97C3-38AFB800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3CCF1B-36A3-0CCC-F80A-5582878A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564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2BA3B-6B6F-2DDB-DC93-18C83E7C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5B78AE5-3B78-CD7D-A454-D4C5004F9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917CDC5-EA31-DD15-BE96-844B906DB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6872EF-92FC-9184-2AC9-1664275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50D19A-8179-DA67-6B5F-FE2ED0DA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7C97AC-A14E-12B3-75B9-F6626F08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179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DF251BC-6A27-5BAE-BEA2-5195CD14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B2D7A5-889B-FA9E-9CC1-997DE9367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CAFA4A-1978-4C08-4EFD-3A82B145B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F8B4F2-7148-44EB-9A5D-01EF486D6B7A}" type="datetimeFigureOut">
              <a:rPr lang="zh-HK" altLang="en-US" smtClean="0"/>
              <a:t>11/9/2025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5C0B9C-40DD-E44E-76B1-B23A21D1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58CA31-6FC1-6195-673F-F179B9808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0D53A-0D06-486A-8876-DEF0F47EE1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282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835BB-35BF-F2B1-96AE-1C23DCE04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en-US" dirty="0"/>
              <a:t>青少年罪行誌</a:t>
            </a:r>
            <a:r>
              <a:rPr lang="en-US" altLang="zh-TW" dirty="0"/>
              <a:t>2025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837466-4A1D-C3B1-1818-1D982EEEF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zh-HK" sz="5000" b="1" dirty="0"/>
              <a:t>依托咪酯：假煙真毒，遠離為先</a:t>
            </a:r>
            <a:endParaRPr lang="zh-HK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85687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BAEF418-89B2-65A8-B671-0132B375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要遠離「依托咪酯」或毒品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en-US" dirty="0"/>
              <a:t>原因多不勝數</a:t>
            </a:r>
            <a:r>
              <a:rPr lang="en-US" altLang="zh-TW" dirty="0"/>
              <a:t>……</a:t>
            </a:r>
            <a:endParaRPr lang="zh-HK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931574-29AC-0F29-454B-BDC5AF13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8829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80DE5CF4-5CDA-1FC2-0FD8-67E941901216}"/>
              </a:ext>
            </a:extLst>
          </p:cNvPr>
          <p:cNvGrpSpPr/>
          <p:nvPr/>
        </p:nvGrpSpPr>
        <p:grpSpPr>
          <a:xfrm>
            <a:off x="6096000" y="1541432"/>
            <a:ext cx="1905000" cy="1331361"/>
            <a:chOff x="6096000" y="1541432"/>
            <a:chExt cx="1905000" cy="1331361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A8F9327-BA4E-41E0-66EA-D97E8DA6E6E3}"/>
                </a:ext>
              </a:extLst>
            </p:cNvPr>
            <p:cNvSpPr txBox="1"/>
            <p:nvPr/>
          </p:nvSpPr>
          <p:spPr>
            <a:xfrm>
              <a:off x="6096000" y="1541432"/>
              <a:ext cx="1905000" cy="92333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失去知覺後，</a:t>
              </a:r>
              <a:endParaRPr lang="en-US" altLang="zh-TW" dirty="0"/>
            </a:p>
            <a:p>
              <a:r>
                <a:rPr lang="zh-TW" altLang="en-US" dirty="0"/>
                <a:t>可能會被性侵犯 </a:t>
              </a:r>
              <a:r>
                <a:rPr lang="en-US" altLang="zh-TW" dirty="0"/>
                <a:t>/</a:t>
              </a:r>
              <a:r>
                <a:rPr lang="zh-HK" altLang="en-US" dirty="0"/>
                <a:t>被偷竊</a:t>
              </a:r>
              <a:endParaRPr lang="en-US" altLang="zh-TW" dirty="0"/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C9F04A8E-DA83-AF44-81D2-86A6310AC4BF}"/>
                </a:ext>
              </a:extLst>
            </p:cNvPr>
            <p:cNvCxnSpPr/>
            <p:nvPr/>
          </p:nvCxnSpPr>
          <p:spPr>
            <a:xfrm flipV="1">
              <a:off x="6616931" y="2549628"/>
              <a:ext cx="199505" cy="3231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56D8806B-C549-6657-CE4C-DAD5D600FBD6}"/>
              </a:ext>
            </a:extLst>
          </p:cNvPr>
          <p:cNvGrpSpPr/>
          <p:nvPr/>
        </p:nvGrpSpPr>
        <p:grpSpPr>
          <a:xfrm>
            <a:off x="3295997" y="1941894"/>
            <a:ext cx="1724890" cy="1067313"/>
            <a:chOff x="3295997" y="1941894"/>
            <a:chExt cx="1724890" cy="1067313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88CB050-609E-545A-3546-D93B968CFC2D}"/>
                </a:ext>
              </a:extLst>
            </p:cNvPr>
            <p:cNvSpPr txBox="1"/>
            <p:nvPr/>
          </p:nvSpPr>
          <p:spPr>
            <a:xfrm>
              <a:off x="3295997" y="1941894"/>
              <a:ext cx="1724890" cy="64633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身體永久受損</a:t>
              </a:r>
              <a:endParaRPr lang="en-US" altLang="zh-TW" dirty="0"/>
            </a:p>
            <a:p>
              <a:r>
                <a:rPr lang="zh-TW" altLang="en-US" dirty="0"/>
                <a:t>導致死亡</a:t>
              </a:r>
              <a:endParaRPr lang="en-US" altLang="zh-TW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D00E4E5A-4539-2371-F29F-9207CADBD558}"/>
                </a:ext>
              </a:extLst>
            </p:cNvPr>
            <p:cNvCxnSpPr/>
            <p:nvPr/>
          </p:nvCxnSpPr>
          <p:spPr>
            <a:xfrm flipH="1" flipV="1">
              <a:off x="4675995" y="2743200"/>
              <a:ext cx="344892" cy="2660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7528D795-016B-F3AF-3FE6-2CA7A9142122}"/>
              </a:ext>
            </a:extLst>
          </p:cNvPr>
          <p:cNvGrpSpPr/>
          <p:nvPr/>
        </p:nvGrpSpPr>
        <p:grpSpPr>
          <a:xfrm>
            <a:off x="1370389" y="3238837"/>
            <a:ext cx="3305606" cy="646331"/>
            <a:chOff x="1370389" y="3238837"/>
            <a:chExt cx="3305606" cy="646331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272A3B4-0D80-1EEE-ECEF-8C5673BD1B9B}"/>
                </a:ext>
              </a:extLst>
            </p:cNvPr>
            <p:cNvSpPr txBox="1"/>
            <p:nvPr/>
          </p:nvSpPr>
          <p:spPr>
            <a:xfrm>
              <a:off x="1370389" y="3238837"/>
              <a:ext cx="1925608" cy="64633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購買毒品 </a:t>
              </a:r>
              <a:r>
                <a:rPr lang="en-US" altLang="zh-TW" dirty="0"/>
                <a:t>= </a:t>
              </a:r>
            </a:p>
            <a:p>
              <a:r>
                <a:rPr lang="zh-TW" altLang="en-US" dirty="0"/>
                <a:t>為罪犯提供金錢</a:t>
              </a:r>
              <a:endParaRPr lang="en-US" altLang="zh-TW" dirty="0"/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D25D8336-6AF2-05D3-A009-874779F13519}"/>
                </a:ext>
              </a:extLst>
            </p:cNvPr>
            <p:cNvCxnSpPr/>
            <p:nvPr/>
          </p:nvCxnSpPr>
          <p:spPr>
            <a:xfrm flipH="1">
              <a:off x="3458095" y="3662042"/>
              <a:ext cx="1217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EBCBDCD-363C-A99F-53C3-9DBE0087471B}"/>
              </a:ext>
            </a:extLst>
          </p:cNvPr>
          <p:cNvGrpSpPr/>
          <p:nvPr/>
        </p:nvGrpSpPr>
        <p:grpSpPr>
          <a:xfrm>
            <a:off x="572368" y="4535780"/>
            <a:ext cx="3916505" cy="646331"/>
            <a:chOff x="572368" y="4535780"/>
            <a:chExt cx="3916505" cy="646331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139A523-2A30-2E11-739A-BC7D09F1C269}"/>
                </a:ext>
              </a:extLst>
            </p:cNvPr>
            <p:cNvSpPr txBox="1"/>
            <p:nvPr/>
          </p:nvSpPr>
          <p:spPr>
            <a:xfrm>
              <a:off x="572368" y="4535780"/>
              <a:ext cx="2072552" cy="64633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上癮後，會消秏更多金錢購買毒品</a:t>
              </a:r>
              <a:endParaRPr lang="en-US" altLang="zh-TW" dirty="0"/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2D936BAC-4E3F-2BA2-2272-126A3E684311}"/>
                </a:ext>
              </a:extLst>
            </p:cNvPr>
            <p:cNvCxnSpPr/>
            <p:nvPr/>
          </p:nvCxnSpPr>
          <p:spPr>
            <a:xfrm flipH="1">
              <a:off x="3023192" y="4705648"/>
              <a:ext cx="1465681" cy="1532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D11C6638-E928-F3D2-53BF-1D28E056A084}"/>
              </a:ext>
            </a:extLst>
          </p:cNvPr>
          <p:cNvGrpSpPr/>
          <p:nvPr/>
        </p:nvGrpSpPr>
        <p:grpSpPr>
          <a:xfrm>
            <a:off x="316296" y="5182111"/>
            <a:ext cx="4359699" cy="1290409"/>
            <a:chOff x="316296" y="5182111"/>
            <a:chExt cx="4359699" cy="1290409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52F09A9-2D3F-59E0-7B63-B7B7D08DA62B}"/>
                </a:ext>
              </a:extLst>
            </p:cNvPr>
            <p:cNvSpPr txBox="1"/>
            <p:nvPr/>
          </p:nvSpPr>
          <p:spPr>
            <a:xfrm>
              <a:off x="316296" y="5826189"/>
              <a:ext cx="3305606" cy="64633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為了賺取更多金錢來購買毒品，</a:t>
              </a:r>
              <a:endParaRPr lang="en-US" altLang="zh-TW" dirty="0"/>
            </a:p>
            <a:p>
              <a:r>
                <a:rPr lang="zh-TW" altLang="en-US" dirty="0"/>
                <a:t>被毒販利誘參與違法活動</a:t>
              </a:r>
              <a:endParaRPr lang="en-US" altLang="zh-TW" dirty="0"/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109DE6AD-F207-3D8D-9C4D-DF32FD5ED0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6032" y="5182111"/>
              <a:ext cx="919963" cy="7204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1FD78FD3-551B-5B12-93D7-1D703674B8E7}"/>
              </a:ext>
            </a:extLst>
          </p:cNvPr>
          <p:cNvGrpSpPr/>
          <p:nvPr/>
        </p:nvGrpSpPr>
        <p:grpSpPr>
          <a:xfrm>
            <a:off x="7647709" y="2549628"/>
            <a:ext cx="2630978" cy="1012374"/>
            <a:chOff x="7647709" y="2549628"/>
            <a:chExt cx="2630978" cy="1012374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DCA8971-49DE-4168-4BEF-18AB54FFA67C}"/>
                </a:ext>
              </a:extLst>
            </p:cNvPr>
            <p:cNvSpPr txBox="1"/>
            <p:nvPr/>
          </p:nvSpPr>
          <p:spPr>
            <a:xfrm>
              <a:off x="8762999" y="2549628"/>
              <a:ext cx="1515688" cy="64633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神智不清時</a:t>
              </a:r>
              <a:endParaRPr lang="en-US" altLang="zh-TW" dirty="0"/>
            </a:p>
            <a:p>
              <a:r>
                <a:rPr lang="zh-TW" altLang="en-US" dirty="0"/>
                <a:t>很容易受傷 </a:t>
              </a:r>
              <a:endParaRPr lang="en-US" altLang="zh-TW" dirty="0"/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0155B708-111D-0FCF-6EA8-A0D97962D90F}"/>
                </a:ext>
              </a:extLst>
            </p:cNvPr>
            <p:cNvCxnSpPr/>
            <p:nvPr/>
          </p:nvCxnSpPr>
          <p:spPr>
            <a:xfrm flipV="1">
              <a:off x="7647709" y="3009207"/>
              <a:ext cx="980902" cy="5527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EB7C6600-1A00-C921-38F1-D7849A1234B0}"/>
              </a:ext>
            </a:extLst>
          </p:cNvPr>
          <p:cNvGrpSpPr/>
          <p:nvPr/>
        </p:nvGrpSpPr>
        <p:grpSpPr>
          <a:xfrm>
            <a:off x="7810499" y="3662042"/>
            <a:ext cx="3083286" cy="646331"/>
            <a:chOff x="7810499" y="3662042"/>
            <a:chExt cx="3083286" cy="646331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BCE9BA6-4349-CE1B-1539-B280859320BF}"/>
                </a:ext>
              </a:extLst>
            </p:cNvPr>
            <p:cNvSpPr txBox="1"/>
            <p:nvPr/>
          </p:nvSpPr>
          <p:spPr>
            <a:xfrm>
              <a:off x="9663588" y="3662042"/>
              <a:ext cx="1230197" cy="64633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身體變差</a:t>
              </a:r>
              <a:endParaRPr lang="en-US" altLang="zh-TW" dirty="0"/>
            </a:p>
            <a:p>
              <a:r>
                <a:rPr lang="zh-TW" altLang="en-US" dirty="0"/>
                <a:t>外貌變醜</a:t>
              </a:r>
              <a:endParaRPr lang="en-US" altLang="zh-TW" dirty="0"/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447AB7FC-2650-38E6-E6B4-BDEA24A30628}"/>
                </a:ext>
              </a:extLst>
            </p:cNvPr>
            <p:cNvCxnSpPr/>
            <p:nvPr/>
          </p:nvCxnSpPr>
          <p:spPr>
            <a:xfrm flipV="1">
              <a:off x="7810499" y="4106487"/>
              <a:ext cx="1647954" cy="2018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25B5DE62-8386-425A-71E4-825B047C078F}"/>
              </a:ext>
            </a:extLst>
          </p:cNvPr>
          <p:cNvGrpSpPr/>
          <p:nvPr/>
        </p:nvGrpSpPr>
        <p:grpSpPr>
          <a:xfrm>
            <a:off x="7647709" y="4705648"/>
            <a:ext cx="3838358" cy="923330"/>
            <a:chOff x="7647709" y="4705648"/>
            <a:chExt cx="3838358" cy="923330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649FF68-DF1B-FCEF-61BA-5A634724A342}"/>
                </a:ext>
              </a:extLst>
            </p:cNvPr>
            <p:cNvSpPr txBox="1"/>
            <p:nvPr/>
          </p:nvSpPr>
          <p:spPr>
            <a:xfrm>
              <a:off x="9458453" y="4705648"/>
              <a:ext cx="2027614" cy="92333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習慣依賴毒品</a:t>
              </a:r>
              <a:endParaRPr lang="en-US" altLang="zh-TW" dirty="0"/>
            </a:p>
            <a:p>
              <a:r>
                <a:rPr lang="zh-TW" altLang="en-US" dirty="0"/>
                <a:t>來逃避困難，</a:t>
              </a:r>
              <a:endParaRPr lang="en-US" altLang="zh-TW" dirty="0"/>
            </a:p>
            <a:p>
              <a:r>
                <a:rPr lang="zh-TW" altLang="en-US" dirty="0"/>
                <a:t>令困難越積越多。</a:t>
              </a:r>
              <a:endParaRPr lang="en-US" altLang="zh-TW" dirty="0"/>
            </a:p>
          </p:txBody>
        </p: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DDA868DB-8D71-1B21-983D-8885C9185002}"/>
                </a:ext>
              </a:extLst>
            </p:cNvPr>
            <p:cNvCxnSpPr>
              <a:cxnSpLocks/>
            </p:cNvCxnSpPr>
            <p:nvPr/>
          </p:nvCxnSpPr>
          <p:spPr>
            <a:xfrm>
              <a:off x="7647709" y="4880521"/>
              <a:ext cx="1512916" cy="3015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03637DB2-70E0-93E8-7675-D3D2F3BC309C}"/>
              </a:ext>
            </a:extLst>
          </p:cNvPr>
          <p:cNvGrpSpPr/>
          <p:nvPr/>
        </p:nvGrpSpPr>
        <p:grpSpPr>
          <a:xfrm>
            <a:off x="7516005" y="5779466"/>
            <a:ext cx="3474805" cy="782234"/>
            <a:chOff x="7516005" y="5779466"/>
            <a:chExt cx="3474805" cy="782234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C280459-7434-E5EB-BAC6-1863EAF53AB1}"/>
                </a:ext>
              </a:extLst>
            </p:cNvPr>
            <p:cNvSpPr txBox="1"/>
            <p:nvPr/>
          </p:nvSpPr>
          <p:spPr>
            <a:xfrm>
              <a:off x="9085810" y="5915369"/>
              <a:ext cx="1905000" cy="64633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失去別人的關心</a:t>
              </a:r>
              <a:endParaRPr lang="en-US" altLang="zh-TW" dirty="0"/>
            </a:p>
            <a:p>
              <a:r>
                <a:rPr lang="zh-TW" altLang="en-US" dirty="0"/>
                <a:t>好友遠離你</a:t>
              </a:r>
              <a:endParaRPr lang="en-US" altLang="zh-TW" dirty="0"/>
            </a:p>
          </p:txBody>
        </p: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95BEE677-3462-DBA0-29B4-B5C359C2C529}"/>
                </a:ext>
              </a:extLst>
            </p:cNvPr>
            <p:cNvCxnSpPr>
              <a:cxnSpLocks/>
            </p:cNvCxnSpPr>
            <p:nvPr/>
          </p:nvCxnSpPr>
          <p:spPr>
            <a:xfrm>
              <a:off x="7516005" y="5779466"/>
              <a:ext cx="1428490" cy="5324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40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3B59F-0D0F-DB37-783A-BC72DBBA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了解過後，你還會試嗎？</a:t>
            </a:r>
            <a:endParaRPr lang="zh-HK" altLang="en-US" dirty="0"/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0EB991BD-0D0B-6896-5189-6F1967999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527511"/>
              </p:ext>
            </p:extLst>
          </p:nvPr>
        </p:nvGraphicFramePr>
        <p:xfrm>
          <a:off x="1263791" y="1463604"/>
          <a:ext cx="11108265" cy="515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5B61C391-C6AB-A8D9-DDB2-1FFF349B5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736" y="777240"/>
            <a:ext cx="3442535" cy="49834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EAB5742-5229-76C3-67E5-5DC445B20AF6}"/>
              </a:ext>
            </a:extLst>
          </p:cNvPr>
          <p:cNvSpPr txBox="1"/>
          <p:nvPr/>
        </p:nvSpPr>
        <p:spPr>
          <a:xfrm>
            <a:off x="8138736" y="5760720"/>
            <a:ext cx="344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假設吸食「依托咪酯」的後果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7591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D596DC-3DF9-981E-76A0-BBECFF6D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79"/>
            <a:ext cx="10515600" cy="1146425"/>
          </a:xfrm>
        </p:spPr>
        <p:txBody>
          <a:bodyPr/>
          <a:lstStyle/>
          <a:p>
            <a:r>
              <a:rPr lang="zh-TW" altLang="en-US" dirty="0"/>
              <a:t>考考你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9A26E0-F6B6-386A-A489-F49A66FB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787"/>
            <a:ext cx="5953018" cy="56713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000" dirty="0"/>
              <a:t>不法之徒為什麼以「太空油」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來稱呼「依托咪酯」？</a:t>
            </a:r>
            <a:endParaRPr lang="en-US" altLang="zh-TW" sz="2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000" dirty="0"/>
              <a:t>吸食「依托咪酯」後，會出現哪些症狀？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altLang="zh-TW" sz="2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000" dirty="0"/>
              <a:t>電子煙是否一種合法產品？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altLang="zh-TW" sz="2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000" dirty="0"/>
              <a:t>吸食</a:t>
            </a:r>
            <a:r>
              <a:rPr lang="zh-TW" altLang="en-US" sz="2000" dirty="0">
                <a:solidFill>
                  <a:srgbClr val="FF0000"/>
                </a:solidFill>
              </a:rPr>
              <a:t>帶有清新氣味</a:t>
            </a:r>
            <a:r>
              <a:rPr lang="zh-TW" altLang="en-US" sz="2000" dirty="0"/>
              <a:t>的電子煙</a:t>
            </a:r>
            <a:r>
              <a:rPr lang="zh-TW" altLang="en-US" sz="2000" dirty="0">
                <a:solidFill>
                  <a:srgbClr val="FF0000"/>
                </a:solidFill>
              </a:rPr>
              <a:t>煙油 </a:t>
            </a:r>
            <a:r>
              <a:rPr lang="en-US" altLang="zh-TW" sz="2000" dirty="0">
                <a:solidFill>
                  <a:srgbClr val="FF0000"/>
                </a:solidFill>
              </a:rPr>
              <a:t>/ </a:t>
            </a:r>
            <a:r>
              <a:rPr lang="zh-TW" altLang="en-US" sz="2000" dirty="0">
                <a:solidFill>
                  <a:srgbClr val="FF0000"/>
                </a:solidFill>
              </a:rPr>
              <a:t>煙彈</a:t>
            </a:r>
            <a:r>
              <a:rPr lang="zh-TW" altLang="en-US" sz="2000" dirty="0"/>
              <a:t>，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是否一種健康的行為？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altLang="zh-TW" sz="2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000" dirty="0"/>
              <a:t>電子煙與「依托咪酯」有什麼關係？</a:t>
            </a:r>
            <a:endParaRPr lang="en-US" altLang="zh-TW" sz="2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000" dirty="0"/>
              <a:t>吸食「依托咪酯」，除了影響身體，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還有哪些害處？</a:t>
            </a:r>
            <a:endParaRPr lang="en-US" altLang="zh-TW" sz="2000" dirty="0"/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en-US" altLang="zh-TW" sz="2000" dirty="0"/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zh-HK" altLang="en-US" sz="20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C0A672-A2B3-B535-94BD-F1731012E06C}"/>
              </a:ext>
            </a:extLst>
          </p:cNvPr>
          <p:cNvSpPr txBox="1"/>
          <p:nvPr/>
        </p:nvSpPr>
        <p:spPr>
          <a:xfrm>
            <a:off x="7010400" y="1301052"/>
            <a:ext cx="4191856" cy="400110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壞人以別名來營造良好的錯覺</a:t>
            </a:r>
            <a:endParaRPr lang="zh-HK" altLang="en-US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96EBB8-EBF0-D204-B53D-8C58321A44AB}"/>
              </a:ext>
            </a:extLst>
          </p:cNvPr>
          <p:cNvSpPr txBox="1"/>
          <p:nvPr/>
        </p:nvSpPr>
        <p:spPr>
          <a:xfrm>
            <a:off x="7010400" y="1914526"/>
            <a:ext cx="419185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抽搐</a:t>
            </a:r>
            <a:r>
              <a:rPr lang="en-US" altLang="zh-TW" sz="2000" dirty="0"/>
              <a:t>/</a:t>
            </a:r>
            <a:r>
              <a:rPr lang="zh-TW" altLang="en-US" sz="2000" dirty="0"/>
              <a:t>神志不清</a:t>
            </a:r>
            <a:r>
              <a:rPr lang="en-US" altLang="zh-TW" sz="2000" dirty="0"/>
              <a:t>/</a:t>
            </a:r>
            <a:r>
              <a:rPr lang="zh-TW" altLang="en-US" sz="2000" dirty="0"/>
              <a:t>皮膚潰爛</a:t>
            </a:r>
            <a:r>
              <a:rPr lang="en-US" altLang="zh-TW" sz="2000" dirty="0"/>
              <a:t>/</a:t>
            </a:r>
          </a:p>
          <a:p>
            <a:r>
              <a:rPr lang="zh-TW" altLang="en-US" sz="2000" dirty="0"/>
              <a:t>不受控</a:t>
            </a:r>
            <a:r>
              <a:rPr lang="en-US" altLang="zh-TW" sz="2000" dirty="0"/>
              <a:t>/</a:t>
            </a:r>
            <a:r>
              <a:rPr lang="zh-TW" altLang="en-US" sz="2000" dirty="0"/>
              <a:t>類似「喪屍」</a:t>
            </a:r>
            <a:r>
              <a:rPr lang="en-US" altLang="zh-TW" sz="2000" dirty="0"/>
              <a:t>/</a:t>
            </a:r>
            <a:r>
              <a:rPr lang="zh-TW" altLang="en-US" sz="2000" dirty="0"/>
              <a:t>死亡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93B79EE-FEA9-91DF-570E-951BC2DF444A}"/>
              </a:ext>
            </a:extLst>
          </p:cNvPr>
          <p:cNvSpPr txBox="1"/>
          <p:nvPr/>
        </p:nvSpPr>
        <p:spPr>
          <a:xfrm>
            <a:off x="7010400" y="2652963"/>
            <a:ext cx="4191856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zh-HK" sz="2000" dirty="0" smtClean="0"/>
              <a:t>進口</a:t>
            </a:r>
            <a:r>
              <a:rPr lang="zh-TW" altLang="zh-HK" sz="2000" dirty="0"/>
              <a:t>、推廣、製造、售賣或為商業目的而管有</a:t>
            </a:r>
            <a:r>
              <a:rPr lang="zh-HK" altLang="zh-HK" sz="2000" dirty="0"/>
              <a:t>電子煙均屬違法</a:t>
            </a:r>
            <a:endParaRPr lang="zh-TW" altLang="en-US" sz="2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E3CF7BE-C46D-49AC-B76D-300867A4C44D}"/>
              </a:ext>
            </a:extLst>
          </p:cNvPr>
          <p:cNvSpPr txBox="1"/>
          <p:nvPr/>
        </p:nvSpPr>
        <p:spPr>
          <a:xfrm>
            <a:off x="7010400" y="3615949"/>
            <a:ext cx="419185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否！混入清新</a:t>
            </a:r>
            <a:r>
              <a:rPr lang="en-US" altLang="zh-TW" sz="2000" dirty="0"/>
              <a:t>/</a:t>
            </a:r>
            <a:r>
              <a:rPr lang="zh-TW" altLang="en-US" sz="2000" dirty="0"/>
              <a:t>香甜氣味，</a:t>
            </a:r>
            <a:endParaRPr lang="en-US" altLang="zh-TW" sz="2000" dirty="0"/>
          </a:p>
          <a:p>
            <a:r>
              <a:rPr lang="zh-TW" altLang="en-US" sz="2000" dirty="0"/>
              <a:t>目的是讓毒品營造出健康的錯覺。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64B3332-C927-76EA-45B8-EF2F7FBFF229}"/>
              </a:ext>
            </a:extLst>
          </p:cNvPr>
          <p:cNvSpPr txBox="1"/>
          <p:nvPr/>
        </p:nvSpPr>
        <p:spPr>
          <a:xfrm>
            <a:off x="7010400" y="4698406"/>
            <a:ext cx="419185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電子煙就是</a:t>
            </a:r>
            <a:endParaRPr lang="en-US" altLang="zh-TW" sz="2000" dirty="0"/>
          </a:p>
          <a:p>
            <a:r>
              <a:rPr lang="zh-TW" altLang="en-US" sz="2000" dirty="0"/>
              <a:t>吸食「依托咪酯」的主要工具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A57F880-3549-1D20-D1CD-A31056826102}"/>
              </a:ext>
            </a:extLst>
          </p:cNvPr>
          <p:cNvSpPr txBox="1"/>
          <p:nvPr/>
        </p:nvSpPr>
        <p:spPr>
          <a:xfrm>
            <a:off x="7010400" y="5467394"/>
            <a:ext cx="419185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HK" altLang="en-US" sz="2000" dirty="0"/>
              <a:t>請參考上一頁投影片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104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4D8B9-C65C-14F9-1E21-91CC2304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500" dirty="0"/>
              <a:t>……</a:t>
            </a:r>
            <a:r>
              <a:rPr lang="zh-TW" altLang="en-US" sz="3500" dirty="0"/>
              <a:t>但實情是「依托咪酯」相關的案件，有增無減。</a:t>
            </a:r>
            <a:endParaRPr lang="zh-HK" altLang="en-US" sz="35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956C22-8846-CCF6-828E-8C479AA5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9454" cy="4351338"/>
          </a:xfrm>
        </p:spPr>
        <p:txBody>
          <a:bodyPr>
            <a:normAutofit/>
          </a:bodyPr>
          <a:lstStyle/>
          <a:p>
            <a:r>
              <a:rPr lang="en-US" altLang="zh-HK" dirty="0"/>
              <a:t>2025</a:t>
            </a:r>
            <a:r>
              <a:rPr lang="zh-TW" altLang="en-US" dirty="0"/>
              <a:t>年</a:t>
            </a:r>
            <a:r>
              <a:rPr lang="zh-HK" altLang="zh-HK" dirty="0"/>
              <a:t>上半年錄得</a:t>
            </a:r>
            <a:r>
              <a:rPr lang="zh-HK" altLang="zh-HK" dirty="0">
                <a:solidFill>
                  <a:srgbClr val="FF0000"/>
                </a:solidFill>
              </a:rPr>
              <a:t>吸食人數</a:t>
            </a:r>
            <a:r>
              <a:rPr lang="zh-HK" altLang="zh-HK" dirty="0"/>
              <a:t>有</a:t>
            </a:r>
            <a:r>
              <a:rPr lang="en-US" altLang="zh-HK" dirty="0"/>
              <a:t>327</a:t>
            </a:r>
            <a:r>
              <a:rPr lang="zh-HK" altLang="zh-HK" dirty="0"/>
              <a:t>人，與</a:t>
            </a:r>
            <a:r>
              <a:rPr lang="zh-TW" altLang="en-US" dirty="0"/>
              <a:t>去</a:t>
            </a:r>
            <a:r>
              <a:rPr lang="zh-HK" altLang="zh-HK" dirty="0"/>
              <a:t>年同期比較</a:t>
            </a:r>
            <a:r>
              <a:rPr lang="zh-HK" altLang="zh-HK" dirty="0">
                <a:solidFill>
                  <a:srgbClr val="FF0000"/>
                </a:solidFill>
              </a:rPr>
              <a:t>上升</a:t>
            </a:r>
            <a:r>
              <a:rPr lang="en-US" altLang="zh-HK" dirty="0">
                <a:solidFill>
                  <a:srgbClr val="FF0000"/>
                </a:solidFill>
              </a:rPr>
              <a:t>2.8</a:t>
            </a:r>
            <a:r>
              <a:rPr lang="zh-HK" altLang="zh-HK" dirty="0">
                <a:solidFill>
                  <a:srgbClr val="FF0000"/>
                </a:solidFill>
              </a:rPr>
              <a:t>倍 </a:t>
            </a:r>
            <a:r>
              <a:rPr lang="en-US" altLang="zh-HK" dirty="0"/>
              <a:t>……</a:t>
            </a:r>
            <a:r>
              <a:rPr lang="zh-HK" altLang="zh-HK" dirty="0"/>
              <a:t>逾六成為</a:t>
            </a:r>
            <a:r>
              <a:rPr lang="en-US" altLang="zh-HK" dirty="0"/>
              <a:t>21</a:t>
            </a:r>
            <a:r>
              <a:rPr lang="zh-HK" altLang="zh-HK" dirty="0"/>
              <a:t>歲以下青少年。</a:t>
            </a:r>
            <a:endParaRPr lang="zh-TW" altLang="zh-HK" dirty="0"/>
          </a:p>
          <a:p>
            <a:r>
              <a:rPr lang="en-US" altLang="zh-HK" dirty="0"/>
              <a:t>2025</a:t>
            </a:r>
            <a:r>
              <a:rPr lang="zh-HK" altLang="zh-HK" dirty="0"/>
              <a:t>年上半年錄得</a:t>
            </a:r>
            <a:r>
              <a:rPr lang="en-US" altLang="zh-HK" dirty="0"/>
              <a:t>460</a:t>
            </a:r>
            <a:r>
              <a:rPr lang="zh-HK" altLang="zh-HK" dirty="0"/>
              <a:t>宗</a:t>
            </a:r>
            <a:r>
              <a:rPr lang="zh-HK" altLang="zh-HK" dirty="0">
                <a:solidFill>
                  <a:srgbClr val="FF0000"/>
                </a:solidFill>
              </a:rPr>
              <a:t>相關案件</a:t>
            </a:r>
            <a:r>
              <a:rPr lang="zh-HK" altLang="zh-HK" dirty="0"/>
              <a:t>，拘捕</a:t>
            </a:r>
            <a:r>
              <a:rPr lang="en-US" altLang="zh-HK" dirty="0"/>
              <a:t>561</a:t>
            </a:r>
            <a:r>
              <a:rPr lang="zh-HK" altLang="zh-HK" dirty="0"/>
              <a:t>人，</a:t>
            </a:r>
            <a:r>
              <a:rPr lang="zh-TW" altLang="zh-HK" dirty="0"/>
              <a:t>與去年同期比較，</a:t>
            </a:r>
            <a:r>
              <a:rPr lang="zh-HK" altLang="zh-HK" dirty="0"/>
              <a:t>分別</a:t>
            </a:r>
            <a:r>
              <a:rPr lang="zh-HK" altLang="zh-HK" dirty="0">
                <a:solidFill>
                  <a:srgbClr val="FF0000"/>
                </a:solidFill>
              </a:rPr>
              <a:t>飆升</a:t>
            </a:r>
            <a:r>
              <a:rPr lang="en-US" altLang="zh-HK" dirty="0">
                <a:solidFill>
                  <a:srgbClr val="FF0000"/>
                </a:solidFill>
              </a:rPr>
              <a:t>13</a:t>
            </a:r>
            <a:r>
              <a:rPr lang="zh-HK" altLang="zh-HK" dirty="0">
                <a:solidFill>
                  <a:srgbClr val="FF0000"/>
                </a:solidFill>
              </a:rPr>
              <a:t>倍和</a:t>
            </a:r>
            <a:r>
              <a:rPr lang="en-US" altLang="zh-HK" dirty="0">
                <a:solidFill>
                  <a:srgbClr val="FF0000"/>
                </a:solidFill>
              </a:rPr>
              <a:t>9</a:t>
            </a:r>
            <a:r>
              <a:rPr lang="zh-HK" altLang="zh-HK" dirty="0">
                <a:solidFill>
                  <a:srgbClr val="FF0000"/>
                </a:solidFill>
              </a:rPr>
              <a:t>倍</a:t>
            </a:r>
            <a:endParaRPr lang="en-US" altLang="zh-HK" dirty="0">
              <a:solidFill>
                <a:srgbClr val="FF0000"/>
              </a:solidFill>
            </a:endParaRPr>
          </a:p>
          <a:p>
            <a:r>
              <a:rPr lang="zh-TW" altLang="zh-HK" dirty="0">
                <a:solidFill>
                  <a:srgbClr val="FF0000"/>
                </a:solidFill>
              </a:rPr>
              <a:t>檢獲量</a:t>
            </a:r>
            <a:r>
              <a:rPr lang="zh-TW" altLang="zh-HK" dirty="0"/>
              <a:t>亦由</a:t>
            </a:r>
            <a:r>
              <a:rPr lang="zh-TW" altLang="en-US" dirty="0"/>
              <a:t>去</a:t>
            </a:r>
            <a:r>
              <a:rPr lang="zh-TW" altLang="zh-HK" dirty="0"/>
              <a:t>年上半年大約</a:t>
            </a:r>
            <a:r>
              <a:rPr lang="en-US" altLang="zh-HK" dirty="0"/>
              <a:t>7,000</a:t>
            </a:r>
            <a:r>
              <a:rPr lang="zh-TW" altLang="zh-HK" dirty="0"/>
              <a:t>粒煙彈，急升至今年上半年約</a:t>
            </a:r>
            <a:r>
              <a:rPr lang="en-US" altLang="zh-HK" dirty="0"/>
              <a:t>25</a:t>
            </a:r>
            <a:r>
              <a:rPr lang="zh-TW" altLang="zh-HK" dirty="0"/>
              <a:t>萬粒煙彈，</a:t>
            </a:r>
            <a:r>
              <a:rPr lang="zh-TW" altLang="zh-HK" dirty="0">
                <a:solidFill>
                  <a:srgbClr val="FF0000"/>
                </a:solidFill>
              </a:rPr>
              <a:t>上升高達</a:t>
            </a:r>
            <a:r>
              <a:rPr lang="en-US" altLang="zh-HK" dirty="0">
                <a:solidFill>
                  <a:srgbClr val="FF0000"/>
                </a:solidFill>
              </a:rPr>
              <a:t>35</a:t>
            </a:r>
            <a:r>
              <a:rPr lang="zh-TW" altLang="zh-HK" dirty="0">
                <a:solidFill>
                  <a:srgbClr val="FF0000"/>
                </a:solidFill>
              </a:rPr>
              <a:t>倍</a:t>
            </a:r>
            <a:r>
              <a:rPr lang="zh-TW" altLang="zh-HK" dirty="0"/>
              <a:t>。</a:t>
            </a:r>
          </a:p>
          <a:p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6561B3-EA23-E6F4-8B42-CCEEA8A8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63" y="1460500"/>
            <a:ext cx="4986574" cy="503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17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EEAE5-F5C5-50A5-AF0C-5C8FFC94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我們要「知行合一」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0D167F-0422-D44A-0DF0-042196878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500" dirty="0">
                <a:solidFill>
                  <a:srgbClr val="FF0000"/>
                </a:solidFill>
              </a:rPr>
              <a:t>依托咪酯　</a:t>
            </a:r>
            <a:r>
              <a:rPr lang="zh-TW" altLang="en-US" sz="3500" dirty="0"/>
              <a:t>人人都知</a:t>
            </a:r>
            <a:endParaRPr lang="en-US" altLang="zh-TW" sz="3500" dirty="0"/>
          </a:p>
          <a:p>
            <a:r>
              <a:rPr lang="zh-TW" altLang="en-US" sz="3500" dirty="0"/>
              <a:t>懂得避開　先至明智</a:t>
            </a:r>
            <a:endParaRPr lang="zh-HK" altLang="en-US" sz="3500" dirty="0"/>
          </a:p>
        </p:txBody>
      </p:sp>
      <p:pic>
        <p:nvPicPr>
          <p:cNvPr id="1026" name="Picture 2" descr="知者行之始。行者知之成。 詩詞名句_字典網">
            <a:extLst>
              <a:ext uri="{FF2B5EF4-FFF2-40B4-BE49-F238E27FC236}">
                <a16:creationId xmlns:a16="http://schemas.microsoft.com/office/drawing/2014/main" id="{C9A81536-4027-3FFA-5B71-6289358F3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r="11415"/>
          <a:stretch>
            <a:fillRect/>
          </a:stretch>
        </p:blipFill>
        <p:spPr bwMode="auto">
          <a:xfrm>
            <a:off x="9017035" y="544377"/>
            <a:ext cx="1762298" cy="53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624C25B-5343-151C-FB35-B5D246E3C39B}"/>
              </a:ext>
            </a:extLst>
          </p:cNvPr>
          <p:cNvSpPr txBox="1"/>
          <p:nvPr/>
        </p:nvSpPr>
        <p:spPr>
          <a:xfrm>
            <a:off x="8207867" y="5793715"/>
            <a:ext cx="3380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dirty="0"/>
              <a:t>圖片來源</a:t>
            </a:r>
            <a:r>
              <a:rPr lang="en-US" altLang="zh-TW" sz="1000" dirty="0"/>
              <a:t>:</a:t>
            </a:r>
          </a:p>
          <a:p>
            <a:r>
              <a:rPr lang="zh-HK" altLang="en-US" sz="1000" dirty="0"/>
              <a:t>https://www.70thvictory.com.tw/mingju/bcb357555.htm</a:t>
            </a:r>
          </a:p>
        </p:txBody>
      </p:sp>
    </p:spTree>
    <p:extLst>
      <p:ext uri="{BB962C8B-B14F-4D97-AF65-F5344CB8AC3E}">
        <p14:creationId xmlns:p14="http://schemas.microsoft.com/office/powerpoint/2010/main" val="241393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C2B74A7-7DDB-A027-01F6-2418FD88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情境處理：你如何拒絕？</a:t>
            </a:r>
            <a:endParaRPr lang="zh-HK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0C312F6-A5ED-AAC5-0D43-F0C640A2C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好朋友小明正在吸食</a:t>
            </a:r>
            <a:r>
              <a:rPr lang="zh-TW" altLang="en-US" dirty="0">
                <a:solidFill>
                  <a:srgbClr val="FF0000"/>
                </a:solidFill>
              </a:rPr>
              <a:t>普通電子煙</a:t>
            </a:r>
            <a:r>
              <a:rPr lang="zh-TW" altLang="en-US" dirty="0"/>
              <a:t>，並邀請你吸一口。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在同學的生日派對中，家明把載入「依托咪酯」的電子煙交給你，而在場同學都一起吸食，你當下感到了朋輩的壓力。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當一位異性朋友邀請你吸食「喪屍油」，你表明拒絕，但朋友卻回應說：「原來你這麼膽小？我怎樣跟你交往？」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306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980" y="327495"/>
            <a:ext cx="8429287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>
              <a:lnSpc>
                <a:spcPct val="130000"/>
              </a:lnSpc>
            </a:pPr>
            <a:r>
              <a:rPr lang="zh-TW" altLang="en-US" sz="3200" b="1" kern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活用</a:t>
            </a:r>
            <a:r>
              <a:rPr lang="en-US" altLang="zh-TW" sz="3200" b="1" kern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《</a:t>
            </a:r>
            <a:r>
              <a:rPr lang="zh-TW" altLang="en-US" sz="3200" b="1" kern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拒絕</a:t>
            </a:r>
            <a:r>
              <a:rPr lang="zh-TW" altLang="zh-HK" sz="3200" b="1" kern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十式</a:t>
            </a:r>
            <a:r>
              <a:rPr lang="en-US" altLang="zh-TW" sz="3200" b="1" kern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》</a:t>
            </a:r>
            <a:endParaRPr lang="zh-TW" altLang="zh-HK" sz="3600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93988"/>
              </p:ext>
            </p:extLst>
          </p:nvPr>
        </p:nvGraphicFramePr>
        <p:xfrm>
          <a:off x="138980" y="1394180"/>
          <a:ext cx="8429287" cy="4485386"/>
        </p:xfrm>
        <a:graphic>
          <a:graphicData uri="http://schemas.openxmlformats.org/drawingml/2006/table">
            <a:tbl>
              <a:tblPr firstRow="1" firstCol="1" bandRow="1"/>
              <a:tblGrid>
                <a:gridCol w="4153850">
                  <a:extLst>
                    <a:ext uri="{9D8B030D-6E8A-4147-A177-3AD203B41FA5}">
                      <a16:colId xmlns:a16="http://schemas.microsoft.com/office/drawing/2014/main" val="3768008247"/>
                    </a:ext>
                  </a:extLst>
                </a:gridCol>
                <a:gridCol w="4275437">
                  <a:extLst>
                    <a:ext uri="{9D8B030D-6E8A-4147-A177-3AD203B41FA5}">
                      <a16:colId xmlns:a16="http://schemas.microsoft.com/office/drawing/2014/main" val="2567289452"/>
                    </a:ext>
                  </a:extLst>
                </a:gridCol>
              </a:tblGrid>
              <a:tr h="85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第一式：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一句到尾</a:t>
                      </a: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HK" sz="1800" kern="12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lang="en-US" altLang="zh-HK" sz="1800" kern="12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NO</a:t>
                      </a:r>
                      <a:r>
                        <a:rPr lang="zh-TW" altLang="zh-HK" sz="1800" kern="12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！」</a:t>
                      </a:r>
                      <a:endParaRPr lang="zh-TW" sz="120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第六式：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反客為主</a:t>
                      </a:r>
                      <a:r>
                        <a:rPr lang="en-US" altLang="zh-HK" sz="1800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en-US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Sorry……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先唔講呢啲，我最近唔夠錢用，你可以借給我嗎？二千蚊，等住救命。</a:t>
                      </a: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365929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第二式：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義無反顧</a:t>
                      </a: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zh-HK" sz="1800" kern="12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lang="en-US" altLang="zh-HK" sz="1800" kern="12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Sorry……</a:t>
                      </a:r>
                      <a:r>
                        <a:rPr lang="zh-TW" altLang="zh-HK" sz="1800" kern="12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我唔</a:t>
                      </a:r>
                      <a:r>
                        <a:rPr lang="zh-TW" altLang="en-US" sz="1800" kern="12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</a:t>
                      </a:r>
                      <a:r>
                        <a:rPr lang="zh-TW" altLang="zh-HK" sz="1800" kern="12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試」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第七式：婉轉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拒絕</a:t>
                      </a:r>
                      <a:r>
                        <a:rPr lang="en-US" altLang="zh-HK" sz="1800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我喉嚨痛，醫生話唔食得。</a:t>
                      </a: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351216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第三式：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知識就是力量</a:t>
                      </a:r>
                      <a:endParaRPr lang="en-US" altLang="zh-TW" sz="180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這些東西是醫藥用的鎮靜劑，錯誤使用會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……</a:t>
                      </a: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第八式：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即時反面</a:t>
                      </a:r>
                      <a:endParaRPr lang="en-US" altLang="zh-TW" sz="1800" b="1" kern="1200" dirty="0">
                        <a:solidFill>
                          <a:schemeClr val="accent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我與你是好朋友，朋友不得害朋友！我們絕交吧！</a:t>
                      </a: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83824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第四式：金蟬脫殼</a:t>
                      </a:r>
                      <a:r>
                        <a:rPr lang="en-US" altLang="zh-HK" sz="1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我母親入了醫院，我趕去見她，不去就是不孝，是老友的就不應阻止我！</a:t>
                      </a: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第九式：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九唔搭八</a:t>
                      </a:r>
                      <a:r>
                        <a:rPr lang="en-US" altLang="zh-HK" sz="1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依托咪酯？個酯字點寫？</a:t>
                      </a: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67355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第五式：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話題終結</a:t>
                      </a: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這支電子煙好似我上次見到既原子筆喎！不如我帶你去看看吧！</a:t>
                      </a: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zh-HK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第十式：</a:t>
                      </a:r>
                      <a:r>
                        <a:rPr lang="zh-TW" altLang="en-US" sz="1800" b="1" kern="120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高人說教</a:t>
                      </a:r>
                      <a: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HK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後生仔，食呢啲會冇前途架！</a:t>
                      </a:r>
                      <a:r>
                        <a:rPr kumimoji="0" lang="zh-TW" altLang="zh-H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608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lang="zh-TW" altLang="en-US" sz="1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9251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0FD4D2-C467-4122-8630-0C70AEE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029652"/>
            <a:ext cx="94626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9B5D93E-0176-777E-6026-EAEF5D7370A7}"/>
              </a:ext>
            </a:extLst>
          </p:cNvPr>
          <p:cNvGrpSpPr/>
          <p:nvPr/>
        </p:nvGrpSpPr>
        <p:grpSpPr>
          <a:xfrm>
            <a:off x="8647289" y="3076209"/>
            <a:ext cx="3405731" cy="1015663"/>
            <a:chOff x="8647289" y="3076209"/>
            <a:chExt cx="3405731" cy="1015663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EA7F53A2-5768-469E-530B-7A02108371BE}"/>
                </a:ext>
              </a:extLst>
            </p:cNvPr>
            <p:cNvSpPr txBox="1"/>
            <p:nvPr/>
          </p:nvSpPr>
          <p:spPr>
            <a:xfrm>
              <a:off x="9050175" y="3076209"/>
              <a:ext cx="3002845" cy="10156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3000" dirty="0"/>
                <a:t>怎樣拒絕不重要</a:t>
              </a:r>
              <a:endParaRPr lang="en-US" altLang="zh-TW" sz="3000" dirty="0"/>
            </a:p>
            <a:p>
              <a:r>
                <a:rPr lang="zh-TW" altLang="en-US" sz="3000" dirty="0"/>
                <a:t>重點在於懂拒絕</a:t>
              </a:r>
              <a:endParaRPr lang="en-US" altLang="zh-TW" sz="3000" dirty="0"/>
            </a:p>
          </p:txBody>
        </p:sp>
        <p:sp>
          <p:nvSpPr>
            <p:cNvPr id="5" name="箭號: 向右 4">
              <a:extLst>
                <a:ext uri="{FF2B5EF4-FFF2-40B4-BE49-F238E27FC236}">
                  <a16:creationId xmlns:a16="http://schemas.microsoft.com/office/drawing/2014/main" id="{2ED35C51-94AD-63E3-3684-97391534DB2E}"/>
                </a:ext>
              </a:extLst>
            </p:cNvPr>
            <p:cNvSpPr/>
            <p:nvPr/>
          </p:nvSpPr>
          <p:spPr>
            <a:xfrm>
              <a:off x="8647289" y="3318933"/>
              <a:ext cx="485422" cy="51928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04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17FD8D-EE19-25B2-E170-6341485B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9" y="79311"/>
            <a:ext cx="5470133" cy="1102218"/>
          </a:xfrm>
        </p:spPr>
        <p:txBody>
          <a:bodyPr/>
          <a:lstStyle/>
          <a:p>
            <a:r>
              <a:rPr lang="zh-TW" altLang="zh-HK" b="1" u="sng" dirty="0"/>
              <a:t>拆解迷思</a:t>
            </a:r>
            <a:endParaRPr lang="zh-HK" altLang="en-US" u="sng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D9601F-6362-CE43-90DF-79121E1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879" y="1437758"/>
            <a:ext cx="3548867" cy="9387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zh-TW" altLang="zh-HK" dirty="0">
                <a:solidFill>
                  <a:schemeClr val="tx1"/>
                </a:solidFill>
              </a:rPr>
              <a:t>於</a:t>
            </a:r>
            <a:r>
              <a:rPr lang="zh-TW" altLang="zh-HK" b="1" u="sng" dirty="0">
                <a:solidFill>
                  <a:schemeClr val="tx1"/>
                </a:solidFill>
              </a:rPr>
              <a:t>販運毒品案件</a:t>
            </a:r>
            <a:r>
              <a:rPr lang="zh-TW" altLang="zh-HK" dirty="0">
                <a:solidFill>
                  <a:schemeClr val="tx1"/>
                </a:solidFill>
              </a:rPr>
              <a:t>中，「不知情」或「未成年」是否一個減刑的辯護理由呢？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B9D8FAD-17B9-B57A-5A64-7CD8BBB86D28}"/>
              </a:ext>
            </a:extLst>
          </p:cNvPr>
          <p:cNvSpPr txBox="1"/>
          <p:nvPr/>
        </p:nvSpPr>
        <p:spPr>
          <a:xfrm>
            <a:off x="4455560" y="643388"/>
            <a:ext cx="4113087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/>
              <a:t>不是</a:t>
            </a:r>
            <a:r>
              <a:rPr lang="zh-TW" altLang="zh-HK" sz="2000" dirty="0"/>
              <a:t>。</a:t>
            </a:r>
            <a:endParaRPr lang="en-US" altLang="zh-TW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HK" sz="2000" dirty="0"/>
              <a:t>法庭一般不接納「不知情」為辯護理由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HK" sz="2000" dirty="0"/>
              <a:t>法庭多次在相關案件裁決中表明，凡涉及販毒案，即使「年輕」，亦不會獲大幅減刑，以免變相鼓勵販毒集團利用青少年。</a:t>
            </a:r>
            <a:endParaRPr lang="zh-HK" altLang="en-US" sz="2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08AFF65-4907-5796-BB22-E70EF17D5836}"/>
              </a:ext>
            </a:extLst>
          </p:cNvPr>
          <p:cNvSpPr txBox="1"/>
          <p:nvPr/>
        </p:nvSpPr>
        <p:spPr>
          <a:xfrm>
            <a:off x="9092629" y="1181996"/>
            <a:ext cx="269182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HK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在《危險藥物條例》的嚴格管制下，販運及非法製造有關毒品，最高可被判終身監禁及罰款</a:t>
            </a:r>
            <a:r>
              <a:rPr lang="en-US" altLang="zh-HK" sz="1800" dirty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500</a:t>
            </a:r>
            <a:r>
              <a:rPr lang="zh-HK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萬元。</a:t>
            </a:r>
            <a:endParaRPr lang="zh-HK" altLang="en-US" dirty="0"/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FBDDF988-C5C6-6ED7-C1FD-61935D8ED2FA}"/>
              </a:ext>
            </a:extLst>
          </p:cNvPr>
          <p:cNvSpPr txBox="1">
            <a:spLocks/>
          </p:cNvSpPr>
          <p:nvPr/>
        </p:nvSpPr>
        <p:spPr>
          <a:xfrm>
            <a:off x="488879" y="5233668"/>
            <a:ext cx="3548867" cy="93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「依托咪酯」只是一種有味道的電子煙，我吸食這種電子煙，並不是吸毒？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18918F-4C6C-757F-2445-E6B396E2A806}"/>
              </a:ext>
            </a:extLst>
          </p:cNvPr>
          <p:cNvSpPr txBox="1"/>
          <p:nvPr/>
        </p:nvSpPr>
        <p:spPr>
          <a:xfrm>
            <a:off x="9092629" y="4161192"/>
            <a:ext cx="280998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altLang="zh-HK" sz="18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HK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在違反《危險藥物條例》的情況下管有和服用這些毒品，則最高可被判監禁七年及罰款</a:t>
            </a:r>
            <a:r>
              <a:rPr lang="en-US" altLang="zh-HK" sz="1800" dirty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100</a:t>
            </a:r>
            <a:r>
              <a:rPr lang="zh-HK" altLang="zh-HK" sz="18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萬元。</a:t>
            </a:r>
            <a:endParaRPr lang="en-US" altLang="zh-HK" sz="18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58D7085A-85C9-255B-EE0E-FAF30F936D01}"/>
              </a:ext>
            </a:extLst>
          </p:cNvPr>
          <p:cNvSpPr/>
          <p:nvPr/>
        </p:nvSpPr>
        <p:spPr>
          <a:xfrm>
            <a:off x="4143914" y="1711929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09B08AFD-94F4-3154-D7A2-B053051BC8F3}"/>
              </a:ext>
            </a:extLst>
          </p:cNvPr>
          <p:cNvSpPr/>
          <p:nvPr/>
        </p:nvSpPr>
        <p:spPr>
          <a:xfrm>
            <a:off x="8705640" y="1711929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51FE1156-0977-F6EB-953A-EDD3145966B9}"/>
              </a:ext>
            </a:extLst>
          </p:cNvPr>
          <p:cNvSpPr/>
          <p:nvPr/>
        </p:nvSpPr>
        <p:spPr>
          <a:xfrm rot="19875992">
            <a:off x="8636525" y="5884058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3A7E829-CECC-C421-E00A-97229AE99944}"/>
              </a:ext>
            </a:extLst>
          </p:cNvPr>
          <p:cNvSpPr txBox="1"/>
          <p:nvPr/>
        </p:nvSpPr>
        <p:spPr>
          <a:xfrm>
            <a:off x="4455318" y="5146071"/>
            <a:ext cx="411308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HK" sz="2000" dirty="0"/>
              <a:t>錯</a:t>
            </a:r>
            <a:endParaRPr lang="en-US" altLang="zh-TW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HK" sz="2000" dirty="0"/>
              <a:t>「依托咪酯」是一種鎮靜劑，按法例</a:t>
            </a:r>
            <a:r>
              <a:rPr lang="zh-TW" altLang="en-US" sz="2000" dirty="0"/>
              <a:t>已</a:t>
            </a:r>
            <a:r>
              <a:rPr lang="zh-TW" altLang="zh-HK" sz="2000" dirty="0"/>
              <a:t>列為危險藥物，即是毒品。</a:t>
            </a:r>
            <a:endParaRPr lang="en-US" altLang="zh-TW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HK" sz="2000" dirty="0"/>
              <a:t>所以吸食「依托咪酯」等同吸毒。</a:t>
            </a:r>
            <a:endParaRPr lang="zh-HK" altLang="en-US" sz="2000" dirty="0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FF36D0E4-C9AE-32EE-EF22-39EA3E665E97}"/>
              </a:ext>
            </a:extLst>
          </p:cNvPr>
          <p:cNvSpPr/>
          <p:nvPr/>
        </p:nvSpPr>
        <p:spPr>
          <a:xfrm>
            <a:off x="4121658" y="5507839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文字版面配置區 2">
            <a:extLst>
              <a:ext uri="{FF2B5EF4-FFF2-40B4-BE49-F238E27FC236}">
                <a16:creationId xmlns:a16="http://schemas.microsoft.com/office/drawing/2014/main" id="{1E1E0B04-6149-83D8-1AFC-65B9FF87DB6C}"/>
              </a:ext>
            </a:extLst>
          </p:cNvPr>
          <p:cNvSpPr txBox="1">
            <a:spLocks/>
          </p:cNvSpPr>
          <p:nvPr/>
        </p:nvSpPr>
        <p:spPr>
          <a:xfrm>
            <a:off x="488879" y="3559656"/>
            <a:ext cx="3548867" cy="93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「依托咪酯」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不會令人上癮？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AE699A18-5E5B-B195-DF39-0F6FB66FEDBB}"/>
              </a:ext>
            </a:extLst>
          </p:cNvPr>
          <p:cNvSpPr/>
          <p:nvPr/>
        </p:nvSpPr>
        <p:spPr>
          <a:xfrm rot="1944137">
            <a:off x="8683384" y="3833827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05441ED-0E53-8A4E-D690-D7CA99D7CE53}"/>
              </a:ext>
            </a:extLst>
          </p:cNvPr>
          <p:cNvSpPr txBox="1"/>
          <p:nvPr/>
        </p:nvSpPr>
        <p:spPr>
          <a:xfrm>
            <a:off x="4455319" y="3268640"/>
            <a:ext cx="4113087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/>
              <a:t>錯。</a:t>
            </a:r>
            <a:endParaRPr lang="en-US" altLang="zh-TW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/>
              <a:t>「依托咪酯」具有極強的成癮性，會直接影響大腦，使人產生強烈的渴望，最終難以擺脫毒品的控制。</a:t>
            </a:r>
            <a:endParaRPr lang="zh-HK" altLang="en-US" sz="2000" dirty="0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96C654D8-337B-F6FA-69FB-4EDE7D992B11}"/>
              </a:ext>
            </a:extLst>
          </p:cNvPr>
          <p:cNvSpPr/>
          <p:nvPr/>
        </p:nvSpPr>
        <p:spPr>
          <a:xfrm>
            <a:off x="4121658" y="3833827"/>
            <a:ext cx="417814" cy="390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88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5" grpId="0" animBg="1"/>
      <p:bldP spid="6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F1357A-D8CE-B50C-2AD8-29F968A4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觀看影片：阿月的故事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6B0B41-F7F8-4898-06C1-DF915F2F7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500" dirty="0"/>
              <a:t>16</a:t>
            </a:r>
            <a:r>
              <a:rPr lang="zh-TW" altLang="en-US" sz="3500" dirty="0"/>
              <a:t>歲的阿月是一名新移民</a:t>
            </a:r>
            <a:endParaRPr lang="en-US" altLang="zh-TW" sz="3500" dirty="0"/>
          </a:p>
          <a:p>
            <a:r>
              <a:rPr lang="zh-TW" altLang="en-US" sz="3500" dirty="0"/>
              <a:t>平日為應付繁重的課業，感到很大壓力。</a:t>
            </a:r>
            <a:endParaRPr lang="en-US" altLang="zh-TW" sz="3500" dirty="0"/>
          </a:p>
          <a:p>
            <a:r>
              <a:rPr lang="zh-TW" altLang="en-US" sz="3500" dirty="0"/>
              <a:t>她身邊朋友不多，只有</a:t>
            </a:r>
            <a:r>
              <a:rPr lang="zh-TW" altLang="en-US" sz="3500" dirty="0">
                <a:solidFill>
                  <a:srgbClr val="FF0000"/>
                </a:solidFill>
              </a:rPr>
              <a:t>同鄉朋友阿香</a:t>
            </a:r>
            <a:r>
              <a:rPr lang="zh-TW" altLang="en-US" sz="3500" dirty="0"/>
              <a:t>較常與她聯絡和傾訴。</a:t>
            </a:r>
            <a:endParaRPr lang="zh-HK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21710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A68A7-686E-E928-8C29-092F37E2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阿月的故事 </a:t>
            </a:r>
            <a:r>
              <a:rPr lang="en-US" altLang="zh-TW" dirty="0"/>
              <a:t>– </a:t>
            </a:r>
            <a:r>
              <a:rPr lang="zh-TW" altLang="en-US" dirty="0"/>
              <a:t>第一部份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97B4ED-B063-4595-872A-FE5D84CAD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500" dirty="0"/>
              <a:t>你認為年輕人吸食依托咪酯的原因是甚麼？</a:t>
            </a:r>
            <a:endParaRPr lang="en-US" altLang="zh-TW" sz="3500" dirty="0"/>
          </a:p>
          <a:p>
            <a:pPr marL="514350" indent="-514350">
              <a:buFont typeface="+mj-lt"/>
              <a:buAutoNum type="arabicPeriod"/>
            </a:pPr>
            <a:endParaRPr lang="zh-TW" altLang="en-US" sz="35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500" dirty="0"/>
              <a:t>如遇到朋友邀請吸食依托咪酯，你會如何回應？</a:t>
            </a:r>
            <a:endParaRPr lang="zh-HK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33731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DB3AB19-4A14-C9FD-B645-EBCC4897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相同的事情  不同的理解</a:t>
            </a:r>
            <a:endParaRPr lang="zh-HK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19509BA-0A2A-A84B-F284-009BD4554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657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842C8-47AA-85B8-63E9-3F9B299D8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4480E-B294-3D3F-50D7-09DBAD35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阿月的故事 </a:t>
            </a:r>
            <a:r>
              <a:rPr lang="en-US" altLang="zh-TW" dirty="0"/>
              <a:t>– </a:t>
            </a:r>
            <a:r>
              <a:rPr lang="zh-TW" altLang="en-US" dirty="0"/>
              <a:t>第二部份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16ED90-CA5F-6D54-120C-2C1D8DD51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500" dirty="0"/>
              <a:t>你認為阿月在吸食依托咪酯後，可否解決學業壓力的問題？</a:t>
            </a:r>
            <a:endParaRPr lang="en-US" altLang="zh-TW" sz="3500" dirty="0"/>
          </a:p>
          <a:p>
            <a:pPr marL="514350" indent="-514350">
              <a:buFont typeface="+mj-lt"/>
              <a:buAutoNum type="arabicPeriod"/>
            </a:pPr>
            <a:endParaRPr lang="zh-TW" altLang="en-US" sz="35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500" dirty="0"/>
              <a:t>吸食依托咪酯會帶來甚麼健康問題？</a:t>
            </a:r>
            <a:endParaRPr lang="zh-HK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90609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E9E38FB-E154-AB44-8926-D2ACAC49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9371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閱讀文章「</a:t>
            </a:r>
            <a:r>
              <a:rPr lang="zh-HK" altLang="zh-HK" b="1" dirty="0"/>
              <a:t>走出迷霧 尋找自由</a:t>
            </a:r>
            <a:r>
              <a:rPr lang="zh-TW" altLang="en-US" b="1" dirty="0"/>
              <a:t> </a:t>
            </a:r>
            <a:r>
              <a:rPr lang="en-US" altLang="zh-TW" b="1" dirty="0"/>
              <a:t>- </a:t>
            </a:r>
            <a:r>
              <a:rPr lang="zh-TW" altLang="en-US" b="1" dirty="0"/>
              <a:t>阿月</a:t>
            </a:r>
            <a:r>
              <a:rPr lang="en-US" altLang="zh-TW" b="1" dirty="0"/>
              <a:t> (20</a:t>
            </a:r>
            <a:r>
              <a:rPr lang="zh-TW" altLang="en-US" b="1" dirty="0"/>
              <a:t>歲</a:t>
            </a:r>
            <a:r>
              <a:rPr lang="en-US" altLang="zh-TW" b="1" dirty="0"/>
              <a:t>)</a:t>
            </a:r>
            <a:r>
              <a:rPr lang="zh-TW" altLang="en-US" b="1" dirty="0"/>
              <a:t>」</a:t>
            </a:r>
            <a:endParaRPr lang="zh-HK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4CF17B9-FA11-6213-8CB1-4DCBA57E7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b="1" u="sng" dirty="0"/>
              <a:t>吸毒的禍害</a:t>
            </a:r>
          </a:p>
          <a:p>
            <a:r>
              <a:rPr lang="zh-TW" altLang="en-US" dirty="0"/>
              <a:t>損害身心健康（記性差、反應慢、皮膚乾燥、痘痘、幻覺、暴躁、想自殺）；</a:t>
            </a:r>
          </a:p>
          <a:p>
            <a:r>
              <a:rPr lang="zh-TW" altLang="en-US" dirty="0"/>
              <a:t>浪費金錢（一週過萬，變月光族，借錢）；</a:t>
            </a:r>
          </a:p>
          <a:p>
            <a:r>
              <a:rPr lang="zh-TW" altLang="en-US" dirty="0"/>
              <a:t>上癮導致喪失自由、黑暗生活；破壞人際關係（與壞朋友混）。 </a:t>
            </a:r>
          </a:p>
          <a:p>
            <a:pPr marL="0" indent="0">
              <a:buNone/>
            </a:pPr>
            <a:r>
              <a:rPr lang="zh-TW" altLang="en-US" b="1" u="sng" dirty="0"/>
              <a:t>親人的擔憂</a:t>
            </a:r>
          </a:p>
          <a:p>
            <a:r>
              <a:rPr lang="zh-TW" altLang="en-US" dirty="0"/>
              <a:t>家人發現後不責備，而是耐心支持、陪同；</a:t>
            </a:r>
          </a:p>
          <a:p>
            <a:r>
              <a:rPr lang="zh-TW" altLang="en-US" dirty="0"/>
              <a:t>報警救人，反映深切擔憂與愛護；這種無條件支持激勵戒毒。 </a:t>
            </a:r>
          </a:p>
          <a:p>
            <a:pPr marL="0" indent="0">
              <a:buNone/>
            </a:pPr>
            <a:r>
              <a:rPr lang="zh-TW" altLang="en-US" b="1" u="sng" dirty="0"/>
              <a:t>戒毒後的好處</a:t>
            </a:r>
          </a:p>
          <a:p>
            <a:r>
              <a:rPr lang="zh-TW" altLang="en-US" dirty="0"/>
              <a:t>恢復健康（腦功能改善、精神穩定）；</a:t>
            </a:r>
          </a:p>
          <a:p>
            <a:r>
              <a:rPr lang="zh-TW" altLang="en-US" dirty="0"/>
              <a:t>財務改善（存錢、富裕生活）；</a:t>
            </a:r>
          </a:p>
          <a:p>
            <a:r>
              <a:rPr lang="zh-TW" altLang="en-US" dirty="0"/>
              <a:t>重獲自由與目標（新朋友、工作、義工活動）；</a:t>
            </a:r>
          </a:p>
          <a:p>
            <a:r>
              <a:rPr lang="zh-TW" altLang="en-US" dirty="0"/>
              <a:t>實現夢想（旅行、紋身），重建有意義生活。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537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9F13930-FED4-1483-E78D-3618EC06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HK" b="1" dirty="0"/>
              <a:t>走出迷霧 尋找自由</a:t>
            </a:r>
            <a:r>
              <a:rPr lang="en-US" altLang="zh-HK" b="1" dirty="0"/>
              <a:t/>
            </a:r>
            <a:br>
              <a:rPr lang="en-US" altLang="zh-HK" b="1" dirty="0"/>
            </a:br>
            <a:r>
              <a:rPr lang="zh-HK" altLang="zh-HK" sz="3000" b="1" dirty="0"/>
              <a:t>阿月（化名）</a:t>
            </a:r>
            <a:r>
              <a:rPr lang="zh-TW" altLang="en-US" sz="3000" b="1" dirty="0"/>
              <a:t>的故事</a:t>
            </a:r>
            <a:endParaRPr lang="zh-HK" altLang="en-US" sz="30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0AC7F70-5E8C-3AC2-4865-0A038FFC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dirty="0"/>
              <a:t>吸毒的禍害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阿月吸食依托咪酯的原因是什麼？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為什麼阿月說吸毒時是她人生最黑暗的時期？</a:t>
            </a:r>
          </a:p>
          <a:p>
            <a:pPr marL="0" indent="0">
              <a:buNone/>
            </a:pPr>
            <a:r>
              <a:rPr lang="zh-TW" altLang="en-US" b="1" dirty="0"/>
              <a:t>親人的擔憂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阿月的家人知道她吸毒後做了什麼？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為什麼家人選擇報警？</a:t>
            </a:r>
          </a:p>
          <a:p>
            <a:pPr marL="0" indent="0">
              <a:buNone/>
            </a:pPr>
            <a:r>
              <a:rPr lang="zh-TW" altLang="en-US" b="1" dirty="0"/>
              <a:t>戒毒後的好處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戒毒後，阿月有哪些最明顯的改變？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若說「感化令對阿月來說是好事」，你有何想法？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1599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9F13930-FED4-1483-E78D-3618EC06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真實案例</a:t>
            </a:r>
            <a:endParaRPr lang="zh-HK" altLang="en-US" sz="30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0AC7F70-5E8C-3AC2-4865-0A038FFC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500" dirty="0"/>
              <a:t>使用「依托咪酯」可能導致意識模糊或昏迷，從而增加遭受性侵犯的風險</a:t>
            </a:r>
            <a:r>
              <a:rPr lang="zh-TW" altLang="en-US" sz="3500" dirty="0" smtClean="0"/>
              <a:t>。</a:t>
            </a:r>
            <a:endParaRPr lang="en-US" altLang="zh-TW" sz="3500" dirty="0" smtClean="0"/>
          </a:p>
          <a:p>
            <a:endParaRPr lang="en-US" altLang="zh-TW" sz="3500" dirty="0"/>
          </a:p>
          <a:p>
            <a:r>
              <a:rPr lang="zh-TW" altLang="en-US" sz="3500" dirty="0"/>
              <a:t>於</a:t>
            </a:r>
            <a:r>
              <a:rPr lang="en-US" altLang="zh-TW" sz="3500" dirty="0"/>
              <a:t>2024 </a:t>
            </a:r>
            <a:r>
              <a:rPr lang="zh-TW" altLang="en-US" sz="3500" dirty="0"/>
              <a:t>年</a:t>
            </a:r>
            <a:r>
              <a:rPr lang="en-US" altLang="zh-TW" sz="3500" dirty="0" smtClean="0"/>
              <a:t>10</a:t>
            </a:r>
            <a:r>
              <a:rPr lang="zh-TW" altLang="en-US" sz="3500" dirty="0" smtClean="0"/>
              <a:t>月</a:t>
            </a:r>
            <a:r>
              <a:rPr lang="zh-TW" altLang="en-US" sz="3500" dirty="0"/>
              <a:t>，一名</a:t>
            </a:r>
            <a:r>
              <a:rPr lang="en-US" altLang="zh-TW" sz="3500" dirty="0"/>
              <a:t>13</a:t>
            </a:r>
            <a:r>
              <a:rPr lang="zh-TW" altLang="en-US" sz="3500" dirty="0"/>
              <a:t>歲少女報稱曾經有三次於吸食「依托咪酯」後失去意識，分別被三名男子性侵，警方隨後拘捕三名涉案男子。</a:t>
            </a:r>
            <a:endParaRPr lang="en-US" altLang="zh-TW" sz="35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5516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4094DE-1838-CEB7-C026-04D6B2AC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47" y="230695"/>
            <a:ext cx="10515600" cy="884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HK" altLang="en-US" sz="5400" dirty="0"/>
              <a:t>總結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39C3A0B-AADB-2072-3E50-8ACF4C2078F8}"/>
              </a:ext>
            </a:extLst>
          </p:cNvPr>
          <p:cNvGrpSpPr/>
          <p:nvPr/>
        </p:nvGrpSpPr>
        <p:grpSpPr>
          <a:xfrm>
            <a:off x="760875" y="1144996"/>
            <a:ext cx="2832069" cy="3385024"/>
            <a:chOff x="304800" y="4032147"/>
            <a:chExt cx="2571751" cy="3073878"/>
          </a:xfrm>
        </p:grpSpPr>
        <p:pic>
          <p:nvPicPr>
            <p:cNvPr id="1026" name="Picture 2" descr="Stream Drugs Are Bad Mkay by Zeeden | Listen online for free on SoundCloud">
              <a:extLst>
                <a:ext uri="{FF2B5EF4-FFF2-40B4-BE49-F238E27FC236}">
                  <a16:creationId xmlns:a16="http://schemas.microsoft.com/office/drawing/2014/main" id="{925D44BF-4C7D-D879-1513-A0C321FDE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42" y="4032147"/>
              <a:ext cx="2131868" cy="21318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3B5C249-EBBD-9146-0641-E8CA8F02DF63}"/>
                </a:ext>
              </a:extLst>
            </p:cNvPr>
            <p:cNvSpPr txBox="1"/>
            <p:nvPr/>
          </p:nvSpPr>
          <p:spPr>
            <a:xfrm>
              <a:off x="304800" y="6211669"/>
              <a:ext cx="2571751" cy="894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05840">
                <a:spcAft>
                  <a:spcPts val="600"/>
                </a:spcAft>
              </a:pPr>
              <a:r>
                <a:rPr lang="zh-TW" altLang="en-US" sz="2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毒品別名好好聽，</a:t>
              </a:r>
              <a:br>
                <a:rPr lang="zh-TW" altLang="en-US" sz="2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zh-TW" altLang="en-US" sz="2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等你以為唔洗驚</a:t>
              </a:r>
              <a:r>
                <a:rPr lang="zh-TW" altLang="en-US" sz="33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。</a:t>
              </a:r>
              <a:endParaRPr lang="en-US" altLang="zh-TW" sz="3000" dirty="0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47BAAC8-20A9-F19C-94A3-FD862B5EF0DD}"/>
              </a:ext>
            </a:extLst>
          </p:cNvPr>
          <p:cNvGrpSpPr/>
          <p:nvPr/>
        </p:nvGrpSpPr>
        <p:grpSpPr>
          <a:xfrm>
            <a:off x="3840429" y="679510"/>
            <a:ext cx="2721567" cy="3300858"/>
            <a:chOff x="3194160" y="3006682"/>
            <a:chExt cx="3432614" cy="4000811"/>
          </a:xfrm>
        </p:grpSpPr>
        <p:pic>
          <p:nvPicPr>
            <p:cNvPr id="1028" name="Picture 4" descr="依託咪酯」是什麼？ 電子菸濫用成國人健康隱憂- 健康醫療網">
              <a:extLst>
                <a:ext uri="{FF2B5EF4-FFF2-40B4-BE49-F238E27FC236}">
                  <a16:creationId xmlns:a16="http://schemas.microsoft.com/office/drawing/2014/main" id="{3978E4E6-D0F0-809C-DAA6-7534042D8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57" t="280" r="15677" b="1"/>
            <a:stretch>
              <a:fillRect/>
            </a:stretch>
          </p:blipFill>
          <p:spPr bwMode="auto">
            <a:xfrm>
              <a:off x="3384809" y="3006682"/>
              <a:ext cx="2961315" cy="28544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5D4A5FC-477F-F571-F985-DDFBA7DD8034}"/>
                </a:ext>
              </a:extLst>
            </p:cNvPr>
            <p:cNvSpPr txBox="1"/>
            <p:nvPr/>
          </p:nvSpPr>
          <p:spPr>
            <a:xfrm>
              <a:off x="3194160" y="5884640"/>
              <a:ext cx="3432614" cy="1122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49808">
                <a:spcAft>
                  <a:spcPts val="600"/>
                </a:spcAft>
              </a:pPr>
              <a:r>
                <a:rPr lang="zh-TW" altLang="en-US" sz="246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依托咪酯電子煙</a:t>
              </a:r>
              <a:endParaRPr lang="en-US" altLang="zh-TW" sz="246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749808">
                <a:spcAft>
                  <a:spcPts val="600"/>
                </a:spcAft>
              </a:pPr>
              <a:r>
                <a:rPr lang="zh-TW" altLang="en-US" sz="246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均與毒品相關連　</a:t>
              </a:r>
              <a:endParaRPr lang="en-US" altLang="zh-TW" sz="3000" dirty="0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986208D-ED65-63C5-7C0E-B966A895FE68}"/>
              </a:ext>
            </a:extLst>
          </p:cNvPr>
          <p:cNvGrpSpPr/>
          <p:nvPr/>
        </p:nvGrpSpPr>
        <p:grpSpPr>
          <a:xfrm>
            <a:off x="6824299" y="1271431"/>
            <a:ext cx="2832069" cy="2320227"/>
            <a:chOff x="6756516" y="2663013"/>
            <a:chExt cx="2880413" cy="2359833"/>
          </a:xfrm>
        </p:grpSpPr>
        <p:pic>
          <p:nvPicPr>
            <p:cNvPr id="1030" name="Picture 6" descr="知行合一究竟难在哪？_王阳明">
              <a:extLst>
                <a:ext uri="{FF2B5EF4-FFF2-40B4-BE49-F238E27FC236}">
                  <a16:creationId xmlns:a16="http://schemas.microsoft.com/office/drawing/2014/main" id="{76CF1C3E-E50D-F757-9B76-E3F792AA9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596" y="2663013"/>
              <a:ext cx="2231923" cy="14856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EA71038-EF51-ECD6-ABA5-24D934188B3A}"/>
                </a:ext>
              </a:extLst>
            </p:cNvPr>
            <p:cNvSpPr txBox="1"/>
            <p:nvPr/>
          </p:nvSpPr>
          <p:spPr>
            <a:xfrm>
              <a:off x="6756516" y="4224619"/>
              <a:ext cx="2880413" cy="7982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96112">
                <a:spcAft>
                  <a:spcPts val="600"/>
                </a:spcAft>
              </a:pPr>
              <a:r>
                <a:rPr lang="zh-TW" altLang="en-US" sz="2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依托咪酯　人人都知</a:t>
              </a:r>
            </a:p>
            <a:p>
              <a:pPr defTabSz="896112">
                <a:spcAft>
                  <a:spcPts val="600"/>
                </a:spcAft>
              </a:pPr>
              <a:r>
                <a:rPr lang="zh-TW" altLang="en-US" sz="2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懂得避開　先至明智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B29ECC1-AE21-C401-C5F8-F98A9560D0E5}"/>
              </a:ext>
            </a:extLst>
          </p:cNvPr>
          <p:cNvGrpSpPr/>
          <p:nvPr/>
        </p:nvGrpSpPr>
        <p:grpSpPr>
          <a:xfrm>
            <a:off x="9664509" y="1677395"/>
            <a:ext cx="2478533" cy="3869249"/>
            <a:chOff x="10335936" y="2523631"/>
            <a:chExt cx="1647586" cy="257205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D6E8FE9-6A11-6E73-46A0-72F67CC85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2416" y="2523631"/>
              <a:ext cx="1385418" cy="13854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297D630-7A4F-C696-8289-774B5BFB644E}"/>
                </a:ext>
              </a:extLst>
            </p:cNvPr>
            <p:cNvSpPr txBox="1"/>
            <p:nvPr/>
          </p:nvSpPr>
          <p:spPr>
            <a:xfrm>
              <a:off x="10335936" y="3909050"/>
              <a:ext cx="1647586" cy="1186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>
                <a:spcAft>
                  <a:spcPts val="600"/>
                </a:spcAft>
              </a:pPr>
              <a:r>
                <a:rPr lang="zh-TW" altLang="en-US" sz="35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拒絕十式</a:t>
              </a:r>
              <a:endParaRPr lang="en-US" altLang="zh-TW" sz="35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r>
                <a:rPr lang="zh-TW" altLang="en-US" sz="2000" dirty="0"/>
                <a:t>怎樣拒絕不重要</a:t>
              </a:r>
              <a:endParaRPr lang="en-US" altLang="zh-TW" sz="2000" dirty="0"/>
            </a:p>
            <a:p>
              <a:r>
                <a:rPr lang="zh-TW" altLang="en-US" sz="2000" dirty="0"/>
                <a:t>重點在於懂拒絕</a:t>
              </a:r>
              <a:endParaRPr lang="en-US" altLang="zh-TW" sz="2000" dirty="0"/>
            </a:p>
            <a:p>
              <a:pPr defTabSz="1371600">
                <a:spcAft>
                  <a:spcPts val="600"/>
                </a:spcAft>
              </a:pPr>
              <a:endParaRPr lang="zh-HK" altLang="en-US" sz="3000" dirty="0"/>
            </a:p>
          </p:txBody>
        </p:sp>
      </p:grpSp>
      <p:sp>
        <p:nvSpPr>
          <p:cNvPr id="5" name="星形: 三十二角 4">
            <a:extLst>
              <a:ext uri="{FF2B5EF4-FFF2-40B4-BE49-F238E27FC236}">
                <a16:creationId xmlns:a16="http://schemas.microsoft.com/office/drawing/2014/main" id="{7D4650B6-E01A-5539-D9CB-587588A38426}"/>
              </a:ext>
            </a:extLst>
          </p:cNvPr>
          <p:cNvSpPr/>
          <p:nvPr/>
        </p:nvSpPr>
        <p:spPr>
          <a:xfrm>
            <a:off x="1639216" y="4294380"/>
            <a:ext cx="8481375" cy="2472994"/>
          </a:xfrm>
          <a:prstGeom prst="star3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/>
              <a:t>「不知情」或「未成年」</a:t>
            </a:r>
            <a:endParaRPr lang="en-US" altLang="zh-TW" sz="3000" dirty="0"/>
          </a:p>
          <a:p>
            <a:r>
              <a:rPr lang="zh-TW" altLang="en-US" sz="3000" dirty="0"/>
              <a:t>都不是減刑的辯護理由</a:t>
            </a:r>
            <a:endParaRPr lang="zh-HK" altLang="en-US" sz="3000" dirty="0"/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40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4BBE65-7ECA-9D5F-3458-1E3F2FFF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95" y="947016"/>
            <a:ext cx="5271514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哪個紅色圓形較大？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HK" altLang="en-US" sz="1100" dirty="0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992AED37-A8E9-25A5-9040-86DD72488574}"/>
              </a:ext>
            </a:extLst>
          </p:cNvPr>
          <p:cNvSpPr/>
          <p:nvPr/>
        </p:nvSpPr>
        <p:spPr>
          <a:xfrm>
            <a:off x="3804538" y="3580914"/>
            <a:ext cx="805296" cy="820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42BE9853-D3B6-6C56-671F-6B39A2971E47}"/>
              </a:ext>
            </a:extLst>
          </p:cNvPr>
          <p:cNvSpPr/>
          <p:nvPr/>
        </p:nvSpPr>
        <p:spPr>
          <a:xfrm>
            <a:off x="3014153" y="3979997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A0FFAB03-82E3-872D-C23F-DAE5E09B37ED}"/>
              </a:ext>
            </a:extLst>
          </p:cNvPr>
          <p:cNvSpPr/>
          <p:nvPr/>
        </p:nvSpPr>
        <p:spPr>
          <a:xfrm>
            <a:off x="3014153" y="3114739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D0E5802E-EFD3-C5D6-B4D6-1F26D064214B}"/>
              </a:ext>
            </a:extLst>
          </p:cNvPr>
          <p:cNvSpPr/>
          <p:nvPr/>
        </p:nvSpPr>
        <p:spPr>
          <a:xfrm>
            <a:off x="3804538" y="2715656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003BC7BB-F510-1C06-66A2-00C98E799D08}"/>
              </a:ext>
            </a:extLst>
          </p:cNvPr>
          <p:cNvSpPr/>
          <p:nvPr/>
        </p:nvSpPr>
        <p:spPr>
          <a:xfrm>
            <a:off x="4541235" y="4024722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13A03214-E8D4-95BC-6E24-3ED5CDB8940A}"/>
              </a:ext>
            </a:extLst>
          </p:cNvPr>
          <p:cNvSpPr/>
          <p:nvPr/>
        </p:nvSpPr>
        <p:spPr>
          <a:xfrm>
            <a:off x="4541235" y="3159463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37919FD1-05E5-88AE-908F-9829BAD7B3B9}"/>
              </a:ext>
            </a:extLst>
          </p:cNvPr>
          <p:cNvSpPr/>
          <p:nvPr/>
        </p:nvSpPr>
        <p:spPr>
          <a:xfrm>
            <a:off x="3786642" y="4446417"/>
            <a:ext cx="841087" cy="820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61A30EE-7B23-740D-71A5-91F012E1DB61}"/>
              </a:ext>
            </a:extLst>
          </p:cNvPr>
          <p:cNvSpPr/>
          <p:nvPr/>
        </p:nvSpPr>
        <p:spPr>
          <a:xfrm>
            <a:off x="1493794" y="3614210"/>
            <a:ext cx="805296" cy="820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3E741C9-2005-5870-4456-5AFDB1515AC8}"/>
              </a:ext>
            </a:extLst>
          </p:cNvPr>
          <p:cNvSpPr/>
          <p:nvPr/>
        </p:nvSpPr>
        <p:spPr>
          <a:xfrm>
            <a:off x="1730589" y="3272875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B08509C-DBDB-6920-73AB-E4A215B96163}"/>
              </a:ext>
            </a:extLst>
          </p:cNvPr>
          <p:cNvSpPr/>
          <p:nvPr/>
        </p:nvSpPr>
        <p:spPr>
          <a:xfrm>
            <a:off x="1730588" y="4519033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8AD4FF3-7BE9-C502-FC6B-C5436E28342F}"/>
              </a:ext>
            </a:extLst>
          </p:cNvPr>
          <p:cNvSpPr/>
          <p:nvPr/>
        </p:nvSpPr>
        <p:spPr>
          <a:xfrm>
            <a:off x="2282365" y="3587670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9837D70-8682-F167-7D0C-44C73B60603A}"/>
              </a:ext>
            </a:extLst>
          </p:cNvPr>
          <p:cNvSpPr/>
          <p:nvPr/>
        </p:nvSpPr>
        <p:spPr>
          <a:xfrm>
            <a:off x="1193725" y="3587670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0183843-FC2C-6B36-6490-7FC11AD15BA3}"/>
              </a:ext>
            </a:extLst>
          </p:cNvPr>
          <p:cNvSpPr/>
          <p:nvPr/>
        </p:nvSpPr>
        <p:spPr>
          <a:xfrm>
            <a:off x="2294297" y="4160740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E716E58-D60D-B82A-3D2F-2EC04D153BED}"/>
              </a:ext>
            </a:extLst>
          </p:cNvPr>
          <p:cNvSpPr/>
          <p:nvPr/>
        </p:nvSpPr>
        <p:spPr>
          <a:xfrm>
            <a:off x="1181793" y="4160741"/>
            <a:ext cx="322119" cy="300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4BA3EF-8C30-AAF6-2C7D-79E936AF1437}"/>
              </a:ext>
            </a:extLst>
          </p:cNvPr>
          <p:cNvSpPr/>
          <p:nvPr/>
        </p:nvSpPr>
        <p:spPr>
          <a:xfrm>
            <a:off x="9435722" y="2876751"/>
            <a:ext cx="2009061" cy="2229106"/>
          </a:xfrm>
          <a:prstGeom prst="rect">
            <a:avLst/>
          </a:prstGeom>
          <a:solidFill>
            <a:srgbClr val="8628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u="sng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670587F-A291-11FA-340C-ADEAC0CA634C}"/>
              </a:ext>
            </a:extLst>
          </p:cNvPr>
          <p:cNvSpPr/>
          <p:nvPr/>
        </p:nvSpPr>
        <p:spPr>
          <a:xfrm>
            <a:off x="6544886" y="2876751"/>
            <a:ext cx="2009061" cy="2229106"/>
          </a:xfrm>
          <a:prstGeom prst="rect">
            <a:avLst/>
          </a:prstGeom>
          <a:solidFill>
            <a:srgbClr val="FEF0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u="sng"/>
          </a:p>
        </p:txBody>
      </p:sp>
      <p:grpSp>
        <p:nvGrpSpPr>
          <p:cNvPr id="819" name="群組 818">
            <a:extLst>
              <a:ext uri="{FF2B5EF4-FFF2-40B4-BE49-F238E27FC236}">
                <a16:creationId xmlns:a16="http://schemas.microsoft.com/office/drawing/2014/main" id="{1CCCC7B7-A9AA-24D0-E29C-DFFA1262D830}"/>
              </a:ext>
            </a:extLst>
          </p:cNvPr>
          <p:cNvGrpSpPr/>
          <p:nvPr/>
        </p:nvGrpSpPr>
        <p:grpSpPr>
          <a:xfrm>
            <a:off x="6755249" y="3188565"/>
            <a:ext cx="4479171" cy="1605478"/>
            <a:chOff x="6874629" y="2570473"/>
            <a:chExt cx="4479171" cy="1717054"/>
          </a:xfrm>
        </p:grpSpPr>
        <p:grpSp>
          <p:nvGrpSpPr>
            <p:cNvPr id="817" name="群組 816">
              <a:extLst>
                <a:ext uri="{FF2B5EF4-FFF2-40B4-BE49-F238E27FC236}">
                  <a16:creationId xmlns:a16="http://schemas.microsoft.com/office/drawing/2014/main" id="{EA431D46-0F3B-14AA-5E52-8C6AFCFB2D50}"/>
                </a:ext>
              </a:extLst>
            </p:cNvPr>
            <p:cNvGrpSpPr/>
            <p:nvPr/>
          </p:nvGrpSpPr>
          <p:grpSpPr>
            <a:xfrm>
              <a:off x="6874629" y="2570473"/>
              <a:ext cx="4479171" cy="1717054"/>
              <a:chOff x="6874629" y="4775821"/>
              <a:chExt cx="4479171" cy="1717054"/>
            </a:xfrm>
          </p:grpSpPr>
          <p:sp>
            <p:nvSpPr>
              <p:cNvPr id="14" name="橢圓 13">
                <a:extLst>
                  <a:ext uri="{FF2B5EF4-FFF2-40B4-BE49-F238E27FC236}">
                    <a16:creationId xmlns:a16="http://schemas.microsoft.com/office/drawing/2014/main" id="{EFD4CFEF-84E4-0E7D-B5FD-C0E199431596}"/>
                  </a:ext>
                </a:extLst>
              </p:cNvPr>
              <p:cNvSpPr/>
              <p:nvPr/>
            </p:nvSpPr>
            <p:spPr>
              <a:xfrm>
                <a:off x="6874629" y="4775821"/>
                <a:ext cx="1493662" cy="1717054"/>
              </a:xfrm>
              <a:prstGeom prst="ellipse">
                <a:avLst/>
              </a:prstGeom>
              <a:gradFill flip="none" rotWithShape="1">
                <a:gsLst>
                  <a:gs pos="0">
                    <a:srgbClr val="D7F7FF"/>
                  </a:gs>
                  <a:gs pos="50000">
                    <a:srgbClr val="7AFBF6"/>
                  </a:gs>
                  <a:gs pos="100000">
                    <a:srgbClr val="26524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u="sng"/>
              </a:p>
            </p:txBody>
          </p:sp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CF6F0045-5530-E76A-F7FE-6E998FF556AB}"/>
                  </a:ext>
                </a:extLst>
              </p:cNvPr>
              <p:cNvSpPr/>
              <p:nvPr/>
            </p:nvSpPr>
            <p:spPr>
              <a:xfrm>
                <a:off x="9860138" y="4775821"/>
                <a:ext cx="1493662" cy="1717054"/>
              </a:xfrm>
              <a:prstGeom prst="ellipse">
                <a:avLst/>
              </a:prstGeom>
              <a:gradFill flip="none" rotWithShape="1">
                <a:gsLst>
                  <a:gs pos="0">
                    <a:srgbClr val="D7F7FF"/>
                  </a:gs>
                  <a:gs pos="50000">
                    <a:srgbClr val="7AFBF6"/>
                  </a:gs>
                  <a:gs pos="100000">
                    <a:srgbClr val="26524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u="sng"/>
              </a:p>
            </p:txBody>
          </p:sp>
        </p:grpSp>
        <p:sp>
          <p:nvSpPr>
            <p:cNvPr id="818" name="箭號: 向下 817">
              <a:extLst>
                <a:ext uri="{FF2B5EF4-FFF2-40B4-BE49-F238E27FC236}">
                  <a16:creationId xmlns:a16="http://schemas.microsoft.com/office/drawing/2014/main" id="{A88F562F-928A-C8C3-27D3-4CA471EFCB03}"/>
                </a:ext>
              </a:extLst>
            </p:cNvPr>
            <p:cNvSpPr/>
            <p:nvPr/>
          </p:nvSpPr>
          <p:spPr>
            <a:xfrm rot="10800000">
              <a:off x="8873379" y="3075709"/>
              <a:ext cx="299258" cy="88114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C7A86E4-42FD-9467-7EB7-BE735F0697AB}"/>
              </a:ext>
            </a:extLst>
          </p:cNvPr>
          <p:cNvGrpSpPr/>
          <p:nvPr/>
        </p:nvGrpSpPr>
        <p:grpSpPr>
          <a:xfrm>
            <a:off x="9435722" y="2819217"/>
            <a:ext cx="2016980" cy="2344174"/>
            <a:chOff x="5253037" y="2871419"/>
            <a:chExt cx="3643329" cy="3590981"/>
          </a:xfrm>
          <a:solidFill>
            <a:srgbClr val="FEF008"/>
          </a:solidFill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5EE98A64-BF63-F628-6C10-0AF8E0EBF85F}"/>
                </a:ext>
              </a:extLst>
            </p:cNvPr>
            <p:cNvSpPr/>
            <p:nvPr/>
          </p:nvSpPr>
          <p:spPr>
            <a:xfrm>
              <a:off x="5253037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A26DFCEA-B47A-E597-4B9A-0841B820DD1C}"/>
                </a:ext>
              </a:extLst>
            </p:cNvPr>
            <p:cNvSpPr/>
            <p:nvPr/>
          </p:nvSpPr>
          <p:spPr>
            <a:xfrm>
              <a:off x="5462145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9FFC761A-5BB4-EDF3-9F63-0FDCEE2F295B}"/>
                </a:ext>
              </a:extLst>
            </p:cNvPr>
            <p:cNvSpPr/>
            <p:nvPr/>
          </p:nvSpPr>
          <p:spPr>
            <a:xfrm>
              <a:off x="5671252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0EBF23FE-F081-9F12-D675-C66D5DDD1279}"/>
                </a:ext>
              </a:extLst>
            </p:cNvPr>
            <p:cNvSpPr/>
            <p:nvPr/>
          </p:nvSpPr>
          <p:spPr>
            <a:xfrm>
              <a:off x="5880360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EABA3ECC-B802-C210-0CF1-D90F15414B8C}"/>
                </a:ext>
              </a:extLst>
            </p:cNvPr>
            <p:cNvSpPr/>
            <p:nvPr/>
          </p:nvSpPr>
          <p:spPr>
            <a:xfrm>
              <a:off x="6097271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F2364ED1-F188-CDCC-7BDD-4667DE0AEA5C}"/>
                </a:ext>
              </a:extLst>
            </p:cNvPr>
            <p:cNvSpPr/>
            <p:nvPr/>
          </p:nvSpPr>
          <p:spPr>
            <a:xfrm>
              <a:off x="6306378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0A1A4E96-C9FF-A35E-B6A7-F77488B6FB8E}"/>
                </a:ext>
              </a:extLst>
            </p:cNvPr>
            <p:cNvSpPr/>
            <p:nvPr/>
          </p:nvSpPr>
          <p:spPr>
            <a:xfrm>
              <a:off x="6515486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6FA8366E-F4EC-13DC-54AB-FAF96F6B593A}"/>
                </a:ext>
              </a:extLst>
            </p:cNvPr>
            <p:cNvSpPr/>
            <p:nvPr/>
          </p:nvSpPr>
          <p:spPr>
            <a:xfrm>
              <a:off x="6724594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89E2B140-A88B-50D9-54E4-1FC6CF6CDBAC}"/>
                </a:ext>
              </a:extLst>
            </p:cNvPr>
            <p:cNvSpPr/>
            <p:nvPr/>
          </p:nvSpPr>
          <p:spPr>
            <a:xfrm>
              <a:off x="5256938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8FD50724-315D-629D-F500-62047D4ED252}"/>
                </a:ext>
              </a:extLst>
            </p:cNvPr>
            <p:cNvSpPr/>
            <p:nvPr/>
          </p:nvSpPr>
          <p:spPr>
            <a:xfrm>
              <a:off x="5466046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761160FD-ABE4-3AEF-772C-78958A47A015}"/>
                </a:ext>
              </a:extLst>
            </p:cNvPr>
            <p:cNvSpPr/>
            <p:nvPr/>
          </p:nvSpPr>
          <p:spPr>
            <a:xfrm>
              <a:off x="5675154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68F72B53-4622-2AAD-3576-F7A83B39F515}"/>
                </a:ext>
              </a:extLst>
            </p:cNvPr>
            <p:cNvSpPr/>
            <p:nvPr/>
          </p:nvSpPr>
          <p:spPr>
            <a:xfrm>
              <a:off x="5884262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A5A224BC-A206-6644-9293-0DDA6CB27EE9}"/>
                </a:ext>
              </a:extLst>
            </p:cNvPr>
            <p:cNvSpPr/>
            <p:nvPr/>
          </p:nvSpPr>
          <p:spPr>
            <a:xfrm>
              <a:off x="6101172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9696A375-8DB3-5CF3-B492-14533B4C09CA}"/>
                </a:ext>
              </a:extLst>
            </p:cNvPr>
            <p:cNvSpPr/>
            <p:nvPr/>
          </p:nvSpPr>
          <p:spPr>
            <a:xfrm>
              <a:off x="6310280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3374AE5D-0CE4-3366-DF00-1A7B0D1975CD}"/>
                </a:ext>
              </a:extLst>
            </p:cNvPr>
            <p:cNvSpPr/>
            <p:nvPr/>
          </p:nvSpPr>
          <p:spPr>
            <a:xfrm>
              <a:off x="6519387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F74A94C8-A79D-1F1E-513D-3D3A01AA48DC}"/>
                </a:ext>
              </a:extLst>
            </p:cNvPr>
            <p:cNvSpPr/>
            <p:nvPr/>
          </p:nvSpPr>
          <p:spPr>
            <a:xfrm>
              <a:off x="6728495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4D9C6217-A60B-D853-1A87-640C7969CD4E}"/>
                </a:ext>
              </a:extLst>
            </p:cNvPr>
            <p:cNvSpPr/>
            <p:nvPr/>
          </p:nvSpPr>
          <p:spPr>
            <a:xfrm>
              <a:off x="5256938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353882E7-94AA-9B20-193B-A00A94C99341}"/>
                </a:ext>
              </a:extLst>
            </p:cNvPr>
            <p:cNvSpPr/>
            <p:nvPr/>
          </p:nvSpPr>
          <p:spPr>
            <a:xfrm>
              <a:off x="5466046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" name="橢圓 42">
              <a:extLst>
                <a:ext uri="{FF2B5EF4-FFF2-40B4-BE49-F238E27FC236}">
                  <a16:creationId xmlns:a16="http://schemas.microsoft.com/office/drawing/2014/main" id="{3F89F0F0-EBC7-51E8-783E-669A24970C97}"/>
                </a:ext>
              </a:extLst>
            </p:cNvPr>
            <p:cNvSpPr/>
            <p:nvPr/>
          </p:nvSpPr>
          <p:spPr>
            <a:xfrm>
              <a:off x="5675154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" name="橢圓 43">
              <a:extLst>
                <a:ext uri="{FF2B5EF4-FFF2-40B4-BE49-F238E27FC236}">
                  <a16:creationId xmlns:a16="http://schemas.microsoft.com/office/drawing/2014/main" id="{DA2FFC78-CF3D-7C8A-C1DD-DFB03BE7B92A}"/>
                </a:ext>
              </a:extLst>
            </p:cNvPr>
            <p:cNvSpPr/>
            <p:nvPr/>
          </p:nvSpPr>
          <p:spPr>
            <a:xfrm>
              <a:off x="5884262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14E039A0-FDBC-BE73-493C-6F64B7826A8A}"/>
                </a:ext>
              </a:extLst>
            </p:cNvPr>
            <p:cNvSpPr/>
            <p:nvPr/>
          </p:nvSpPr>
          <p:spPr>
            <a:xfrm>
              <a:off x="6101172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" name="橢圓 45">
              <a:extLst>
                <a:ext uri="{FF2B5EF4-FFF2-40B4-BE49-F238E27FC236}">
                  <a16:creationId xmlns:a16="http://schemas.microsoft.com/office/drawing/2014/main" id="{71C3DE78-6020-367F-193A-9321083709D5}"/>
                </a:ext>
              </a:extLst>
            </p:cNvPr>
            <p:cNvSpPr/>
            <p:nvPr/>
          </p:nvSpPr>
          <p:spPr>
            <a:xfrm>
              <a:off x="6310280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C7BA1FC6-5587-B09D-ADFD-DD0ADEC70070}"/>
                </a:ext>
              </a:extLst>
            </p:cNvPr>
            <p:cNvSpPr/>
            <p:nvPr/>
          </p:nvSpPr>
          <p:spPr>
            <a:xfrm>
              <a:off x="6519387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A8F00C9A-6530-914B-0741-5B2ACF583099}"/>
                </a:ext>
              </a:extLst>
            </p:cNvPr>
            <p:cNvSpPr/>
            <p:nvPr/>
          </p:nvSpPr>
          <p:spPr>
            <a:xfrm>
              <a:off x="6728495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" name="橢圓 48">
              <a:extLst>
                <a:ext uri="{FF2B5EF4-FFF2-40B4-BE49-F238E27FC236}">
                  <a16:creationId xmlns:a16="http://schemas.microsoft.com/office/drawing/2014/main" id="{83B24338-E978-5F12-6061-12076BF50D4F}"/>
                </a:ext>
              </a:extLst>
            </p:cNvPr>
            <p:cNvSpPr/>
            <p:nvPr/>
          </p:nvSpPr>
          <p:spPr>
            <a:xfrm>
              <a:off x="5257210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" name="橢圓 49">
              <a:extLst>
                <a:ext uri="{FF2B5EF4-FFF2-40B4-BE49-F238E27FC236}">
                  <a16:creationId xmlns:a16="http://schemas.microsoft.com/office/drawing/2014/main" id="{18FAD187-50AC-4427-1930-71B5760043AC}"/>
                </a:ext>
              </a:extLst>
            </p:cNvPr>
            <p:cNvSpPr/>
            <p:nvPr/>
          </p:nvSpPr>
          <p:spPr>
            <a:xfrm>
              <a:off x="5466317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D698344E-9007-D2AC-0A23-D85B7BBAEC8B}"/>
                </a:ext>
              </a:extLst>
            </p:cNvPr>
            <p:cNvSpPr/>
            <p:nvPr/>
          </p:nvSpPr>
          <p:spPr>
            <a:xfrm>
              <a:off x="5675425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AE654ED7-83A6-273B-FC96-82B49304B0A3}"/>
                </a:ext>
              </a:extLst>
            </p:cNvPr>
            <p:cNvSpPr/>
            <p:nvPr/>
          </p:nvSpPr>
          <p:spPr>
            <a:xfrm>
              <a:off x="5884533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63FAF16E-1575-B884-A0D3-34DFE8C26D6C}"/>
                </a:ext>
              </a:extLst>
            </p:cNvPr>
            <p:cNvSpPr/>
            <p:nvPr/>
          </p:nvSpPr>
          <p:spPr>
            <a:xfrm>
              <a:off x="6101443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B256C63D-68B8-6A32-2390-E875D887F204}"/>
                </a:ext>
              </a:extLst>
            </p:cNvPr>
            <p:cNvSpPr/>
            <p:nvPr/>
          </p:nvSpPr>
          <p:spPr>
            <a:xfrm>
              <a:off x="6310551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EDF6CE62-751C-22BA-A0FF-33B6EA57E177}"/>
                </a:ext>
              </a:extLst>
            </p:cNvPr>
            <p:cNvSpPr/>
            <p:nvPr/>
          </p:nvSpPr>
          <p:spPr>
            <a:xfrm>
              <a:off x="6519659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20D63591-FA17-024C-A9E4-821650B76816}"/>
                </a:ext>
              </a:extLst>
            </p:cNvPr>
            <p:cNvSpPr/>
            <p:nvPr/>
          </p:nvSpPr>
          <p:spPr>
            <a:xfrm>
              <a:off x="6728767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3B64B0FF-3636-6CFF-9037-BF8B0F828441}"/>
                </a:ext>
              </a:extLst>
            </p:cNvPr>
            <p:cNvSpPr/>
            <p:nvPr/>
          </p:nvSpPr>
          <p:spPr>
            <a:xfrm>
              <a:off x="5257210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6C04F93F-1C52-9414-7CA5-F583FEC673EE}"/>
                </a:ext>
              </a:extLst>
            </p:cNvPr>
            <p:cNvSpPr/>
            <p:nvPr/>
          </p:nvSpPr>
          <p:spPr>
            <a:xfrm>
              <a:off x="5466317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7360EABF-6D74-9A96-2C34-6B7F4210A372}"/>
                </a:ext>
              </a:extLst>
            </p:cNvPr>
            <p:cNvSpPr/>
            <p:nvPr/>
          </p:nvSpPr>
          <p:spPr>
            <a:xfrm>
              <a:off x="5675425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D3DDA4A1-A6DE-E37A-5D71-2B54CFAA5F93}"/>
                </a:ext>
              </a:extLst>
            </p:cNvPr>
            <p:cNvSpPr/>
            <p:nvPr/>
          </p:nvSpPr>
          <p:spPr>
            <a:xfrm>
              <a:off x="5884533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615D3737-3CAC-ECCB-D4C5-1D40343EF41A}"/>
                </a:ext>
              </a:extLst>
            </p:cNvPr>
            <p:cNvSpPr/>
            <p:nvPr/>
          </p:nvSpPr>
          <p:spPr>
            <a:xfrm>
              <a:off x="6101443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29DA2AD1-9039-A7CC-2D32-85A740A4A37C}"/>
                </a:ext>
              </a:extLst>
            </p:cNvPr>
            <p:cNvSpPr/>
            <p:nvPr/>
          </p:nvSpPr>
          <p:spPr>
            <a:xfrm>
              <a:off x="6310551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F822C679-6CD0-1ABC-0D81-B793D4B09FAF}"/>
                </a:ext>
              </a:extLst>
            </p:cNvPr>
            <p:cNvSpPr/>
            <p:nvPr/>
          </p:nvSpPr>
          <p:spPr>
            <a:xfrm>
              <a:off x="6519659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24118C1E-7583-B1E0-4095-C64FE29A89C9}"/>
                </a:ext>
              </a:extLst>
            </p:cNvPr>
            <p:cNvSpPr/>
            <p:nvPr/>
          </p:nvSpPr>
          <p:spPr>
            <a:xfrm>
              <a:off x="6728767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37F2FF57-347E-DDB5-6D41-FDAC156B793C}"/>
                </a:ext>
              </a:extLst>
            </p:cNvPr>
            <p:cNvSpPr/>
            <p:nvPr/>
          </p:nvSpPr>
          <p:spPr>
            <a:xfrm>
              <a:off x="6903960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D7FED2C3-B3D2-D30F-A535-F72784556B3A}"/>
                </a:ext>
              </a:extLst>
            </p:cNvPr>
            <p:cNvSpPr/>
            <p:nvPr/>
          </p:nvSpPr>
          <p:spPr>
            <a:xfrm>
              <a:off x="7113068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" name="橢圓 66">
              <a:extLst>
                <a:ext uri="{FF2B5EF4-FFF2-40B4-BE49-F238E27FC236}">
                  <a16:creationId xmlns:a16="http://schemas.microsoft.com/office/drawing/2014/main" id="{02C6D6EF-72E1-FADB-08B6-29D0A025E597}"/>
                </a:ext>
              </a:extLst>
            </p:cNvPr>
            <p:cNvSpPr/>
            <p:nvPr/>
          </p:nvSpPr>
          <p:spPr>
            <a:xfrm>
              <a:off x="7322175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" name="橢圓 67">
              <a:extLst>
                <a:ext uri="{FF2B5EF4-FFF2-40B4-BE49-F238E27FC236}">
                  <a16:creationId xmlns:a16="http://schemas.microsoft.com/office/drawing/2014/main" id="{244DB93C-E1C3-6687-A4A8-654EE20922E4}"/>
                </a:ext>
              </a:extLst>
            </p:cNvPr>
            <p:cNvSpPr/>
            <p:nvPr/>
          </p:nvSpPr>
          <p:spPr>
            <a:xfrm>
              <a:off x="7531283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" name="橢圓 68">
              <a:extLst>
                <a:ext uri="{FF2B5EF4-FFF2-40B4-BE49-F238E27FC236}">
                  <a16:creationId xmlns:a16="http://schemas.microsoft.com/office/drawing/2014/main" id="{B19C0EC0-D08A-C2DD-3503-8CCB4830F979}"/>
                </a:ext>
              </a:extLst>
            </p:cNvPr>
            <p:cNvSpPr/>
            <p:nvPr/>
          </p:nvSpPr>
          <p:spPr>
            <a:xfrm>
              <a:off x="7748194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" name="橢圓 69">
              <a:extLst>
                <a:ext uri="{FF2B5EF4-FFF2-40B4-BE49-F238E27FC236}">
                  <a16:creationId xmlns:a16="http://schemas.microsoft.com/office/drawing/2014/main" id="{107C934A-7162-15C3-F40B-5FE8BD1BF8D1}"/>
                </a:ext>
              </a:extLst>
            </p:cNvPr>
            <p:cNvSpPr/>
            <p:nvPr/>
          </p:nvSpPr>
          <p:spPr>
            <a:xfrm>
              <a:off x="7957301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" name="橢圓 70">
              <a:extLst>
                <a:ext uri="{FF2B5EF4-FFF2-40B4-BE49-F238E27FC236}">
                  <a16:creationId xmlns:a16="http://schemas.microsoft.com/office/drawing/2014/main" id="{86BD1E49-0A38-7698-D06A-090511F72569}"/>
                </a:ext>
              </a:extLst>
            </p:cNvPr>
            <p:cNvSpPr/>
            <p:nvPr/>
          </p:nvSpPr>
          <p:spPr>
            <a:xfrm>
              <a:off x="8166409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C3A16E41-A38B-9076-7F9E-A5DDC12C1E5A}"/>
                </a:ext>
              </a:extLst>
            </p:cNvPr>
            <p:cNvSpPr/>
            <p:nvPr/>
          </p:nvSpPr>
          <p:spPr>
            <a:xfrm>
              <a:off x="8375517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8F300BDD-B7F8-0461-5326-8DF241FD2E7B}"/>
                </a:ext>
              </a:extLst>
            </p:cNvPr>
            <p:cNvSpPr/>
            <p:nvPr/>
          </p:nvSpPr>
          <p:spPr>
            <a:xfrm>
              <a:off x="6907861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" name="橢圓 73">
              <a:extLst>
                <a:ext uri="{FF2B5EF4-FFF2-40B4-BE49-F238E27FC236}">
                  <a16:creationId xmlns:a16="http://schemas.microsoft.com/office/drawing/2014/main" id="{A225EE78-9242-57DC-A95C-15E3C380B2BA}"/>
                </a:ext>
              </a:extLst>
            </p:cNvPr>
            <p:cNvSpPr/>
            <p:nvPr/>
          </p:nvSpPr>
          <p:spPr>
            <a:xfrm>
              <a:off x="7116969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" name="橢圓 74">
              <a:extLst>
                <a:ext uri="{FF2B5EF4-FFF2-40B4-BE49-F238E27FC236}">
                  <a16:creationId xmlns:a16="http://schemas.microsoft.com/office/drawing/2014/main" id="{AC404357-A50E-F524-C953-E5CE76CCDCCD}"/>
                </a:ext>
              </a:extLst>
            </p:cNvPr>
            <p:cNvSpPr/>
            <p:nvPr/>
          </p:nvSpPr>
          <p:spPr>
            <a:xfrm>
              <a:off x="7326077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A445EC09-291C-504F-0986-2DBFB5B0FA19}"/>
                </a:ext>
              </a:extLst>
            </p:cNvPr>
            <p:cNvSpPr/>
            <p:nvPr/>
          </p:nvSpPr>
          <p:spPr>
            <a:xfrm>
              <a:off x="7535185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3D6B9C80-62B2-7CB9-A72E-9E24273964C8}"/>
                </a:ext>
              </a:extLst>
            </p:cNvPr>
            <p:cNvSpPr/>
            <p:nvPr/>
          </p:nvSpPr>
          <p:spPr>
            <a:xfrm>
              <a:off x="7752095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" name="橢圓 77">
              <a:extLst>
                <a:ext uri="{FF2B5EF4-FFF2-40B4-BE49-F238E27FC236}">
                  <a16:creationId xmlns:a16="http://schemas.microsoft.com/office/drawing/2014/main" id="{B461866D-E140-812D-8AA5-0E1C7E46D93D}"/>
                </a:ext>
              </a:extLst>
            </p:cNvPr>
            <p:cNvSpPr/>
            <p:nvPr/>
          </p:nvSpPr>
          <p:spPr>
            <a:xfrm>
              <a:off x="7961203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1C9BF7F0-7098-B00F-CB14-0D808353D16B}"/>
                </a:ext>
              </a:extLst>
            </p:cNvPr>
            <p:cNvSpPr/>
            <p:nvPr/>
          </p:nvSpPr>
          <p:spPr>
            <a:xfrm>
              <a:off x="8170310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" name="橢圓 79">
              <a:extLst>
                <a:ext uri="{FF2B5EF4-FFF2-40B4-BE49-F238E27FC236}">
                  <a16:creationId xmlns:a16="http://schemas.microsoft.com/office/drawing/2014/main" id="{A6E4598F-310C-1EAD-6165-BFB3118DC9D6}"/>
                </a:ext>
              </a:extLst>
            </p:cNvPr>
            <p:cNvSpPr/>
            <p:nvPr/>
          </p:nvSpPr>
          <p:spPr>
            <a:xfrm>
              <a:off x="8379418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" name="橢圓 80">
              <a:extLst>
                <a:ext uri="{FF2B5EF4-FFF2-40B4-BE49-F238E27FC236}">
                  <a16:creationId xmlns:a16="http://schemas.microsoft.com/office/drawing/2014/main" id="{A0341FAB-7E9A-814B-9A96-6F87665952B3}"/>
                </a:ext>
              </a:extLst>
            </p:cNvPr>
            <p:cNvSpPr/>
            <p:nvPr/>
          </p:nvSpPr>
          <p:spPr>
            <a:xfrm>
              <a:off x="6907861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63403E07-B272-1A98-3E49-CBCC77FB1CCC}"/>
                </a:ext>
              </a:extLst>
            </p:cNvPr>
            <p:cNvSpPr/>
            <p:nvPr/>
          </p:nvSpPr>
          <p:spPr>
            <a:xfrm>
              <a:off x="7116969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558B3759-3220-D939-50F8-BCFCADFA683C}"/>
                </a:ext>
              </a:extLst>
            </p:cNvPr>
            <p:cNvSpPr/>
            <p:nvPr/>
          </p:nvSpPr>
          <p:spPr>
            <a:xfrm>
              <a:off x="7326077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C8225BA4-37C1-4218-469F-63D22A8C5E39}"/>
                </a:ext>
              </a:extLst>
            </p:cNvPr>
            <p:cNvSpPr/>
            <p:nvPr/>
          </p:nvSpPr>
          <p:spPr>
            <a:xfrm>
              <a:off x="7535185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5" name="橢圓 84">
              <a:extLst>
                <a:ext uri="{FF2B5EF4-FFF2-40B4-BE49-F238E27FC236}">
                  <a16:creationId xmlns:a16="http://schemas.microsoft.com/office/drawing/2014/main" id="{E0EEA27F-5A83-174B-3ECC-4FCCEEB973B2}"/>
                </a:ext>
              </a:extLst>
            </p:cNvPr>
            <p:cNvSpPr/>
            <p:nvPr/>
          </p:nvSpPr>
          <p:spPr>
            <a:xfrm>
              <a:off x="7752095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6" name="橢圓 85">
              <a:extLst>
                <a:ext uri="{FF2B5EF4-FFF2-40B4-BE49-F238E27FC236}">
                  <a16:creationId xmlns:a16="http://schemas.microsoft.com/office/drawing/2014/main" id="{00079A4F-5E6D-E392-FAE2-F84EFAF55F0B}"/>
                </a:ext>
              </a:extLst>
            </p:cNvPr>
            <p:cNvSpPr/>
            <p:nvPr/>
          </p:nvSpPr>
          <p:spPr>
            <a:xfrm>
              <a:off x="7961203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7" name="橢圓 86">
              <a:extLst>
                <a:ext uri="{FF2B5EF4-FFF2-40B4-BE49-F238E27FC236}">
                  <a16:creationId xmlns:a16="http://schemas.microsoft.com/office/drawing/2014/main" id="{5CCFE678-B374-4B27-B6A0-278D960540DB}"/>
                </a:ext>
              </a:extLst>
            </p:cNvPr>
            <p:cNvSpPr/>
            <p:nvPr/>
          </p:nvSpPr>
          <p:spPr>
            <a:xfrm>
              <a:off x="8170310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278E63A8-9510-BD6B-8436-E4EBCCCDDF4E}"/>
                </a:ext>
              </a:extLst>
            </p:cNvPr>
            <p:cNvSpPr/>
            <p:nvPr/>
          </p:nvSpPr>
          <p:spPr>
            <a:xfrm>
              <a:off x="8379418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A69795B1-0F9D-66E2-2833-7CAA10D47A5F}"/>
                </a:ext>
              </a:extLst>
            </p:cNvPr>
            <p:cNvSpPr/>
            <p:nvPr/>
          </p:nvSpPr>
          <p:spPr>
            <a:xfrm>
              <a:off x="6908133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DD373336-A861-359F-9C2F-179B1E5C6A07}"/>
                </a:ext>
              </a:extLst>
            </p:cNvPr>
            <p:cNvSpPr/>
            <p:nvPr/>
          </p:nvSpPr>
          <p:spPr>
            <a:xfrm>
              <a:off x="7117240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1" name="橢圓 90">
              <a:extLst>
                <a:ext uri="{FF2B5EF4-FFF2-40B4-BE49-F238E27FC236}">
                  <a16:creationId xmlns:a16="http://schemas.microsoft.com/office/drawing/2014/main" id="{DE934AF7-15E0-39E2-8ED6-2BB080ED7BC7}"/>
                </a:ext>
              </a:extLst>
            </p:cNvPr>
            <p:cNvSpPr/>
            <p:nvPr/>
          </p:nvSpPr>
          <p:spPr>
            <a:xfrm>
              <a:off x="7326348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7E6B79EF-61E2-8EA0-85DE-C41D81505D8A}"/>
                </a:ext>
              </a:extLst>
            </p:cNvPr>
            <p:cNvSpPr/>
            <p:nvPr/>
          </p:nvSpPr>
          <p:spPr>
            <a:xfrm>
              <a:off x="7535456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81876271-190C-6E18-AE0F-594490DEB300}"/>
                </a:ext>
              </a:extLst>
            </p:cNvPr>
            <p:cNvSpPr/>
            <p:nvPr/>
          </p:nvSpPr>
          <p:spPr>
            <a:xfrm>
              <a:off x="7752366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2D7EA57A-3F07-FE8A-CBCB-B85D0EEA275E}"/>
                </a:ext>
              </a:extLst>
            </p:cNvPr>
            <p:cNvSpPr/>
            <p:nvPr/>
          </p:nvSpPr>
          <p:spPr>
            <a:xfrm>
              <a:off x="7961474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5" name="橢圓 94">
              <a:extLst>
                <a:ext uri="{FF2B5EF4-FFF2-40B4-BE49-F238E27FC236}">
                  <a16:creationId xmlns:a16="http://schemas.microsoft.com/office/drawing/2014/main" id="{DFA71563-3D44-2360-56D7-DB97B75FE0E0}"/>
                </a:ext>
              </a:extLst>
            </p:cNvPr>
            <p:cNvSpPr/>
            <p:nvPr/>
          </p:nvSpPr>
          <p:spPr>
            <a:xfrm>
              <a:off x="8170582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6" name="橢圓 95">
              <a:extLst>
                <a:ext uri="{FF2B5EF4-FFF2-40B4-BE49-F238E27FC236}">
                  <a16:creationId xmlns:a16="http://schemas.microsoft.com/office/drawing/2014/main" id="{3A5B4036-5EF9-9F6D-252C-CEA46268D3A0}"/>
                </a:ext>
              </a:extLst>
            </p:cNvPr>
            <p:cNvSpPr/>
            <p:nvPr/>
          </p:nvSpPr>
          <p:spPr>
            <a:xfrm>
              <a:off x="8379690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7" name="橢圓 96">
              <a:extLst>
                <a:ext uri="{FF2B5EF4-FFF2-40B4-BE49-F238E27FC236}">
                  <a16:creationId xmlns:a16="http://schemas.microsoft.com/office/drawing/2014/main" id="{4606259D-72C7-0568-A8CB-59A9664DD610}"/>
                </a:ext>
              </a:extLst>
            </p:cNvPr>
            <p:cNvSpPr/>
            <p:nvPr/>
          </p:nvSpPr>
          <p:spPr>
            <a:xfrm>
              <a:off x="6908133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8" name="橢圓 97">
              <a:extLst>
                <a:ext uri="{FF2B5EF4-FFF2-40B4-BE49-F238E27FC236}">
                  <a16:creationId xmlns:a16="http://schemas.microsoft.com/office/drawing/2014/main" id="{4B13940E-2F0B-D42B-AB60-FF4D01D6A207}"/>
                </a:ext>
              </a:extLst>
            </p:cNvPr>
            <p:cNvSpPr/>
            <p:nvPr/>
          </p:nvSpPr>
          <p:spPr>
            <a:xfrm>
              <a:off x="7117240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99" name="橢圓 98">
              <a:extLst>
                <a:ext uri="{FF2B5EF4-FFF2-40B4-BE49-F238E27FC236}">
                  <a16:creationId xmlns:a16="http://schemas.microsoft.com/office/drawing/2014/main" id="{8FF3BF52-AAA3-21C3-1D33-91472064ACD3}"/>
                </a:ext>
              </a:extLst>
            </p:cNvPr>
            <p:cNvSpPr/>
            <p:nvPr/>
          </p:nvSpPr>
          <p:spPr>
            <a:xfrm>
              <a:off x="7326348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0" name="橢圓 99">
              <a:extLst>
                <a:ext uri="{FF2B5EF4-FFF2-40B4-BE49-F238E27FC236}">
                  <a16:creationId xmlns:a16="http://schemas.microsoft.com/office/drawing/2014/main" id="{92DAA50F-CA6B-5EF5-B3EB-5CEFF172C643}"/>
                </a:ext>
              </a:extLst>
            </p:cNvPr>
            <p:cNvSpPr/>
            <p:nvPr/>
          </p:nvSpPr>
          <p:spPr>
            <a:xfrm>
              <a:off x="7535456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1" name="橢圓 100">
              <a:extLst>
                <a:ext uri="{FF2B5EF4-FFF2-40B4-BE49-F238E27FC236}">
                  <a16:creationId xmlns:a16="http://schemas.microsoft.com/office/drawing/2014/main" id="{4E98F872-FC42-A06D-6222-49286BDF17B1}"/>
                </a:ext>
              </a:extLst>
            </p:cNvPr>
            <p:cNvSpPr/>
            <p:nvPr/>
          </p:nvSpPr>
          <p:spPr>
            <a:xfrm>
              <a:off x="7752366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2" name="橢圓 101">
              <a:extLst>
                <a:ext uri="{FF2B5EF4-FFF2-40B4-BE49-F238E27FC236}">
                  <a16:creationId xmlns:a16="http://schemas.microsoft.com/office/drawing/2014/main" id="{CD19820D-E258-6005-A280-3A5A7810F7F6}"/>
                </a:ext>
              </a:extLst>
            </p:cNvPr>
            <p:cNvSpPr/>
            <p:nvPr/>
          </p:nvSpPr>
          <p:spPr>
            <a:xfrm>
              <a:off x="7961474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3" name="橢圓 102">
              <a:extLst>
                <a:ext uri="{FF2B5EF4-FFF2-40B4-BE49-F238E27FC236}">
                  <a16:creationId xmlns:a16="http://schemas.microsoft.com/office/drawing/2014/main" id="{69BBB376-5F96-2D0A-23FB-B58FFBF31BE9}"/>
                </a:ext>
              </a:extLst>
            </p:cNvPr>
            <p:cNvSpPr/>
            <p:nvPr/>
          </p:nvSpPr>
          <p:spPr>
            <a:xfrm>
              <a:off x="8170582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4" name="橢圓 103">
              <a:extLst>
                <a:ext uri="{FF2B5EF4-FFF2-40B4-BE49-F238E27FC236}">
                  <a16:creationId xmlns:a16="http://schemas.microsoft.com/office/drawing/2014/main" id="{031E340D-BFC0-3909-BA1B-9758B2A260F8}"/>
                </a:ext>
              </a:extLst>
            </p:cNvPr>
            <p:cNvSpPr/>
            <p:nvPr/>
          </p:nvSpPr>
          <p:spPr>
            <a:xfrm>
              <a:off x="8379690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5" name="橢圓 104">
              <a:extLst>
                <a:ext uri="{FF2B5EF4-FFF2-40B4-BE49-F238E27FC236}">
                  <a16:creationId xmlns:a16="http://schemas.microsoft.com/office/drawing/2014/main" id="{A6DCCA53-3CAC-5F57-E798-FBC54CBCE9D4}"/>
                </a:ext>
              </a:extLst>
            </p:cNvPr>
            <p:cNvSpPr/>
            <p:nvPr/>
          </p:nvSpPr>
          <p:spPr>
            <a:xfrm>
              <a:off x="5257234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6" name="橢圓 105">
              <a:extLst>
                <a:ext uri="{FF2B5EF4-FFF2-40B4-BE49-F238E27FC236}">
                  <a16:creationId xmlns:a16="http://schemas.microsoft.com/office/drawing/2014/main" id="{327681E2-A055-299B-684B-75A1C354534D}"/>
                </a:ext>
              </a:extLst>
            </p:cNvPr>
            <p:cNvSpPr/>
            <p:nvPr/>
          </p:nvSpPr>
          <p:spPr>
            <a:xfrm>
              <a:off x="5466342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7" name="橢圓 106">
              <a:extLst>
                <a:ext uri="{FF2B5EF4-FFF2-40B4-BE49-F238E27FC236}">
                  <a16:creationId xmlns:a16="http://schemas.microsoft.com/office/drawing/2014/main" id="{13CF9033-EA1A-8859-4C4D-881D8787117D}"/>
                </a:ext>
              </a:extLst>
            </p:cNvPr>
            <p:cNvSpPr/>
            <p:nvPr/>
          </p:nvSpPr>
          <p:spPr>
            <a:xfrm>
              <a:off x="5675449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B10532FB-7717-A46B-2E02-7062E4632FCD}"/>
                </a:ext>
              </a:extLst>
            </p:cNvPr>
            <p:cNvSpPr/>
            <p:nvPr/>
          </p:nvSpPr>
          <p:spPr>
            <a:xfrm>
              <a:off x="5884557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2A67C4A4-5230-2D4B-31E9-22B626028336}"/>
                </a:ext>
              </a:extLst>
            </p:cNvPr>
            <p:cNvSpPr/>
            <p:nvPr/>
          </p:nvSpPr>
          <p:spPr>
            <a:xfrm>
              <a:off x="6101468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0" name="橢圓 109">
              <a:extLst>
                <a:ext uri="{FF2B5EF4-FFF2-40B4-BE49-F238E27FC236}">
                  <a16:creationId xmlns:a16="http://schemas.microsoft.com/office/drawing/2014/main" id="{1C50863D-398C-8DC0-C418-9252D3CC2251}"/>
                </a:ext>
              </a:extLst>
            </p:cNvPr>
            <p:cNvSpPr/>
            <p:nvPr/>
          </p:nvSpPr>
          <p:spPr>
            <a:xfrm>
              <a:off x="6310575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id="{EDF7C116-18B2-4325-BCF1-C85CA8E8E6DC}"/>
                </a:ext>
              </a:extLst>
            </p:cNvPr>
            <p:cNvSpPr/>
            <p:nvPr/>
          </p:nvSpPr>
          <p:spPr>
            <a:xfrm>
              <a:off x="6519683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2" name="橢圓 111">
              <a:extLst>
                <a:ext uri="{FF2B5EF4-FFF2-40B4-BE49-F238E27FC236}">
                  <a16:creationId xmlns:a16="http://schemas.microsoft.com/office/drawing/2014/main" id="{92499942-B692-9B49-8B15-BE20F95CC940}"/>
                </a:ext>
              </a:extLst>
            </p:cNvPr>
            <p:cNvSpPr/>
            <p:nvPr/>
          </p:nvSpPr>
          <p:spPr>
            <a:xfrm>
              <a:off x="6728791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3" name="橢圓 112">
              <a:extLst>
                <a:ext uri="{FF2B5EF4-FFF2-40B4-BE49-F238E27FC236}">
                  <a16:creationId xmlns:a16="http://schemas.microsoft.com/office/drawing/2014/main" id="{2778024E-7FD6-2573-51C2-AA842F05F5B5}"/>
                </a:ext>
              </a:extLst>
            </p:cNvPr>
            <p:cNvSpPr/>
            <p:nvPr/>
          </p:nvSpPr>
          <p:spPr>
            <a:xfrm>
              <a:off x="5257234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4" name="橢圓 113">
              <a:extLst>
                <a:ext uri="{FF2B5EF4-FFF2-40B4-BE49-F238E27FC236}">
                  <a16:creationId xmlns:a16="http://schemas.microsoft.com/office/drawing/2014/main" id="{17D0EEE7-2692-19AD-C14C-9193427BF725}"/>
                </a:ext>
              </a:extLst>
            </p:cNvPr>
            <p:cNvSpPr/>
            <p:nvPr/>
          </p:nvSpPr>
          <p:spPr>
            <a:xfrm>
              <a:off x="5466342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5" name="橢圓 114">
              <a:extLst>
                <a:ext uri="{FF2B5EF4-FFF2-40B4-BE49-F238E27FC236}">
                  <a16:creationId xmlns:a16="http://schemas.microsoft.com/office/drawing/2014/main" id="{82B180E4-19AF-2409-F75E-5FF5E87FF5DA}"/>
                </a:ext>
              </a:extLst>
            </p:cNvPr>
            <p:cNvSpPr/>
            <p:nvPr/>
          </p:nvSpPr>
          <p:spPr>
            <a:xfrm>
              <a:off x="5675449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6" name="橢圓 115">
              <a:extLst>
                <a:ext uri="{FF2B5EF4-FFF2-40B4-BE49-F238E27FC236}">
                  <a16:creationId xmlns:a16="http://schemas.microsoft.com/office/drawing/2014/main" id="{E5E99972-D4F5-34FD-1030-33705103D5B8}"/>
                </a:ext>
              </a:extLst>
            </p:cNvPr>
            <p:cNvSpPr/>
            <p:nvPr/>
          </p:nvSpPr>
          <p:spPr>
            <a:xfrm>
              <a:off x="5884557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7" name="橢圓 116">
              <a:extLst>
                <a:ext uri="{FF2B5EF4-FFF2-40B4-BE49-F238E27FC236}">
                  <a16:creationId xmlns:a16="http://schemas.microsoft.com/office/drawing/2014/main" id="{6490DFC8-1792-279B-A01D-FCD4E47D3321}"/>
                </a:ext>
              </a:extLst>
            </p:cNvPr>
            <p:cNvSpPr/>
            <p:nvPr/>
          </p:nvSpPr>
          <p:spPr>
            <a:xfrm>
              <a:off x="6101468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8" name="橢圓 117">
              <a:extLst>
                <a:ext uri="{FF2B5EF4-FFF2-40B4-BE49-F238E27FC236}">
                  <a16:creationId xmlns:a16="http://schemas.microsoft.com/office/drawing/2014/main" id="{5975C4E7-4C06-91A2-B772-E36B328323E7}"/>
                </a:ext>
              </a:extLst>
            </p:cNvPr>
            <p:cNvSpPr/>
            <p:nvPr/>
          </p:nvSpPr>
          <p:spPr>
            <a:xfrm>
              <a:off x="6310575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19" name="橢圓 118">
              <a:extLst>
                <a:ext uri="{FF2B5EF4-FFF2-40B4-BE49-F238E27FC236}">
                  <a16:creationId xmlns:a16="http://schemas.microsoft.com/office/drawing/2014/main" id="{8E3D765C-DC69-7CF9-BDCB-0DA04CD8C2B7}"/>
                </a:ext>
              </a:extLst>
            </p:cNvPr>
            <p:cNvSpPr/>
            <p:nvPr/>
          </p:nvSpPr>
          <p:spPr>
            <a:xfrm>
              <a:off x="6519683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0" name="橢圓 119">
              <a:extLst>
                <a:ext uri="{FF2B5EF4-FFF2-40B4-BE49-F238E27FC236}">
                  <a16:creationId xmlns:a16="http://schemas.microsoft.com/office/drawing/2014/main" id="{8D450AF6-B6AF-77C6-A97C-F0E6212B6994}"/>
                </a:ext>
              </a:extLst>
            </p:cNvPr>
            <p:cNvSpPr/>
            <p:nvPr/>
          </p:nvSpPr>
          <p:spPr>
            <a:xfrm>
              <a:off x="6728791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1" name="橢圓 120">
              <a:extLst>
                <a:ext uri="{FF2B5EF4-FFF2-40B4-BE49-F238E27FC236}">
                  <a16:creationId xmlns:a16="http://schemas.microsoft.com/office/drawing/2014/main" id="{83B45771-2563-33C3-C1EC-709043826B57}"/>
                </a:ext>
              </a:extLst>
            </p:cNvPr>
            <p:cNvSpPr/>
            <p:nvPr/>
          </p:nvSpPr>
          <p:spPr>
            <a:xfrm>
              <a:off x="5261135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2" name="橢圓 121">
              <a:extLst>
                <a:ext uri="{FF2B5EF4-FFF2-40B4-BE49-F238E27FC236}">
                  <a16:creationId xmlns:a16="http://schemas.microsoft.com/office/drawing/2014/main" id="{75BFEAD6-F044-1EE3-6B9B-1AB41D720090}"/>
                </a:ext>
              </a:extLst>
            </p:cNvPr>
            <p:cNvSpPr/>
            <p:nvPr/>
          </p:nvSpPr>
          <p:spPr>
            <a:xfrm>
              <a:off x="5470243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2EE48294-B7D5-B5A6-C04F-44CC119A051A}"/>
                </a:ext>
              </a:extLst>
            </p:cNvPr>
            <p:cNvSpPr/>
            <p:nvPr/>
          </p:nvSpPr>
          <p:spPr>
            <a:xfrm>
              <a:off x="5679351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4" name="橢圓 123">
              <a:extLst>
                <a:ext uri="{FF2B5EF4-FFF2-40B4-BE49-F238E27FC236}">
                  <a16:creationId xmlns:a16="http://schemas.microsoft.com/office/drawing/2014/main" id="{A7DB0D88-6CC0-E445-5FB1-26EACC8C3E15}"/>
                </a:ext>
              </a:extLst>
            </p:cNvPr>
            <p:cNvSpPr/>
            <p:nvPr/>
          </p:nvSpPr>
          <p:spPr>
            <a:xfrm>
              <a:off x="5888459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5" name="橢圓 124">
              <a:extLst>
                <a:ext uri="{FF2B5EF4-FFF2-40B4-BE49-F238E27FC236}">
                  <a16:creationId xmlns:a16="http://schemas.microsoft.com/office/drawing/2014/main" id="{8D57EAD8-8E97-CB71-0D5F-3AE79EB1F414}"/>
                </a:ext>
              </a:extLst>
            </p:cNvPr>
            <p:cNvSpPr/>
            <p:nvPr/>
          </p:nvSpPr>
          <p:spPr>
            <a:xfrm>
              <a:off x="6105369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6" name="橢圓 125">
              <a:extLst>
                <a:ext uri="{FF2B5EF4-FFF2-40B4-BE49-F238E27FC236}">
                  <a16:creationId xmlns:a16="http://schemas.microsoft.com/office/drawing/2014/main" id="{E84003D9-1EB8-AC00-3C76-139F023E3CEB}"/>
                </a:ext>
              </a:extLst>
            </p:cNvPr>
            <p:cNvSpPr/>
            <p:nvPr/>
          </p:nvSpPr>
          <p:spPr>
            <a:xfrm>
              <a:off x="6314477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7" name="橢圓 126">
              <a:extLst>
                <a:ext uri="{FF2B5EF4-FFF2-40B4-BE49-F238E27FC236}">
                  <a16:creationId xmlns:a16="http://schemas.microsoft.com/office/drawing/2014/main" id="{7BAF9688-6E07-1BCA-F314-71017AD11F1A}"/>
                </a:ext>
              </a:extLst>
            </p:cNvPr>
            <p:cNvSpPr/>
            <p:nvPr/>
          </p:nvSpPr>
          <p:spPr>
            <a:xfrm>
              <a:off x="6523584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8" name="橢圓 127">
              <a:extLst>
                <a:ext uri="{FF2B5EF4-FFF2-40B4-BE49-F238E27FC236}">
                  <a16:creationId xmlns:a16="http://schemas.microsoft.com/office/drawing/2014/main" id="{03D0DBF7-66E1-6306-2E0E-B7867066B732}"/>
                </a:ext>
              </a:extLst>
            </p:cNvPr>
            <p:cNvSpPr/>
            <p:nvPr/>
          </p:nvSpPr>
          <p:spPr>
            <a:xfrm>
              <a:off x="6732692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29" name="橢圓 128">
              <a:extLst>
                <a:ext uri="{FF2B5EF4-FFF2-40B4-BE49-F238E27FC236}">
                  <a16:creationId xmlns:a16="http://schemas.microsoft.com/office/drawing/2014/main" id="{9315C2E4-C609-381A-9C82-44904DFBEC58}"/>
                </a:ext>
              </a:extLst>
            </p:cNvPr>
            <p:cNvSpPr/>
            <p:nvPr/>
          </p:nvSpPr>
          <p:spPr>
            <a:xfrm>
              <a:off x="5261135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0" name="橢圓 129">
              <a:extLst>
                <a:ext uri="{FF2B5EF4-FFF2-40B4-BE49-F238E27FC236}">
                  <a16:creationId xmlns:a16="http://schemas.microsoft.com/office/drawing/2014/main" id="{C86F9E38-9BAF-1540-2ADB-C5A50562BE70}"/>
                </a:ext>
              </a:extLst>
            </p:cNvPr>
            <p:cNvSpPr/>
            <p:nvPr/>
          </p:nvSpPr>
          <p:spPr>
            <a:xfrm>
              <a:off x="5470243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1" name="橢圓 130">
              <a:extLst>
                <a:ext uri="{FF2B5EF4-FFF2-40B4-BE49-F238E27FC236}">
                  <a16:creationId xmlns:a16="http://schemas.microsoft.com/office/drawing/2014/main" id="{8FE4D9D1-D4D8-56CF-6B66-8E3251E841BD}"/>
                </a:ext>
              </a:extLst>
            </p:cNvPr>
            <p:cNvSpPr/>
            <p:nvPr/>
          </p:nvSpPr>
          <p:spPr>
            <a:xfrm>
              <a:off x="5679351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2" name="橢圓 131">
              <a:extLst>
                <a:ext uri="{FF2B5EF4-FFF2-40B4-BE49-F238E27FC236}">
                  <a16:creationId xmlns:a16="http://schemas.microsoft.com/office/drawing/2014/main" id="{ADFCA4C1-B4EE-EDEB-7092-129DE97B38FE}"/>
                </a:ext>
              </a:extLst>
            </p:cNvPr>
            <p:cNvSpPr/>
            <p:nvPr/>
          </p:nvSpPr>
          <p:spPr>
            <a:xfrm>
              <a:off x="5888459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3" name="橢圓 132">
              <a:extLst>
                <a:ext uri="{FF2B5EF4-FFF2-40B4-BE49-F238E27FC236}">
                  <a16:creationId xmlns:a16="http://schemas.microsoft.com/office/drawing/2014/main" id="{01525088-C462-9BAD-DC2B-69AFBC017DBF}"/>
                </a:ext>
              </a:extLst>
            </p:cNvPr>
            <p:cNvSpPr/>
            <p:nvPr/>
          </p:nvSpPr>
          <p:spPr>
            <a:xfrm>
              <a:off x="6105369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4" name="橢圓 133">
              <a:extLst>
                <a:ext uri="{FF2B5EF4-FFF2-40B4-BE49-F238E27FC236}">
                  <a16:creationId xmlns:a16="http://schemas.microsoft.com/office/drawing/2014/main" id="{E4EA53DD-65E0-ABDE-B45E-1B3D5F914659}"/>
                </a:ext>
              </a:extLst>
            </p:cNvPr>
            <p:cNvSpPr/>
            <p:nvPr/>
          </p:nvSpPr>
          <p:spPr>
            <a:xfrm>
              <a:off x="6314477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5" name="橢圓 134">
              <a:extLst>
                <a:ext uri="{FF2B5EF4-FFF2-40B4-BE49-F238E27FC236}">
                  <a16:creationId xmlns:a16="http://schemas.microsoft.com/office/drawing/2014/main" id="{6B02B858-C162-EEAB-2D00-E11ADBD65439}"/>
                </a:ext>
              </a:extLst>
            </p:cNvPr>
            <p:cNvSpPr/>
            <p:nvPr/>
          </p:nvSpPr>
          <p:spPr>
            <a:xfrm>
              <a:off x="6523584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6" name="橢圓 135">
              <a:extLst>
                <a:ext uri="{FF2B5EF4-FFF2-40B4-BE49-F238E27FC236}">
                  <a16:creationId xmlns:a16="http://schemas.microsoft.com/office/drawing/2014/main" id="{2AA69A6F-D912-7EF0-396B-5815A787C118}"/>
                </a:ext>
              </a:extLst>
            </p:cNvPr>
            <p:cNvSpPr/>
            <p:nvPr/>
          </p:nvSpPr>
          <p:spPr>
            <a:xfrm>
              <a:off x="6732692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7" name="橢圓 136">
              <a:extLst>
                <a:ext uri="{FF2B5EF4-FFF2-40B4-BE49-F238E27FC236}">
                  <a16:creationId xmlns:a16="http://schemas.microsoft.com/office/drawing/2014/main" id="{2789FC42-50FA-EB9B-4E72-E9866EDFA4C7}"/>
                </a:ext>
              </a:extLst>
            </p:cNvPr>
            <p:cNvSpPr/>
            <p:nvPr/>
          </p:nvSpPr>
          <p:spPr>
            <a:xfrm>
              <a:off x="5261407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8" name="橢圓 137">
              <a:extLst>
                <a:ext uri="{FF2B5EF4-FFF2-40B4-BE49-F238E27FC236}">
                  <a16:creationId xmlns:a16="http://schemas.microsoft.com/office/drawing/2014/main" id="{22536626-68A3-A140-A12F-CE983346DB02}"/>
                </a:ext>
              </a:extLst>
            </p:cNvPr>
            <p:cNvSpPr/>
            <p:nvPr/>
          </p:nvSpPr>
          <p:spPr>
            <a:xfrm>
              <a:off x="5470514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39" name="橢圓 138">
              <a:extLst>
                <a:ext uri="{FF2B5EF4-FFF2-40B4-BE49-F238E27FC236}">
                  <a16:creationId xmlns:a16="http://schemas.microsoft.com/office/drawing/2014/main" id="{48325F1D-010B-B1F0-9AAE-5868C2DCC1DB}"/>
                </a:ext>
              </a:extLst>
            </p:cNvPr>
            <p:cNvSpPr/>
            <p:nvPr/>
          </p:nvSpPr>
          <p:spPr>
            <a:xfrm>
              <a:off x="5679622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5F00B041-2E79-6B27-CD62-123F91A3D061}"/>
                </a:ext>
              </a:extLst>
            </p:cNvPr>
            <p:cNvSpPr/>
            <p:nvPr/>
          </p:nvSpPr>
          <p:spPr>
            <a:xfrm>
              <a:off x="5888730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1" name="橢圓 140">
              <a:extLst>
                <a:ext uri="{FF2B5EF4-FFF2-40B4-BE49-F238E27FC236}">
                  <a16:creationId xmlns:a16="http://schemas.microsoft.com/office/drawing/2014/main" id="{CD708D4A-C3DB-7DE7-F89C-73F99B7E5E8A}"/>
                </a:ext>
              </a:extLst>
            </p:cNvPr>
            <p:cNvSpPr/>
            <p:nvPr/>
          </p:nvSpPr>
          <p:spPr>
            <a:xfrm>
              <a:off x="6105640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2" name="橢圓 141">
              <a:extLst>
                <a:ext uri="{FF2B5EF4-FFF2-40B4-BE49-F238E27FC236}">
                  <a16:creationId xmlns:a16="http://schemas.microsoft.com/office/drawing/2014/main" id="{45C81770-9DA0-1F12-4530-1FB9A409A8A2}"/>
                </a:ext>
              </a:extLst>
            </p:cNvPr>
            <p:cNvSpPr/>
            <p:nvPr/>
          </p:nvSpPr>
          <p:spPr>
            <a:xfrm>
              <a:off x="6314748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3" name="橢圓 142">
              <a:extLst>
                <a:ext uri="{FF2B5EF4-FFF2-40B4-BE49-F238E27FC236}">
                  <a16:creationId xmlns:a16="http://schemas.microsoft.com/office/drawing/2014/main" id="{41AFF346-0FCE-53EA-45C1-71581E2EBC6A}"/>
                </a:ext>
              </a:extLst>
            </p:cNvPr>
            <p:cNvSpPr/>
            <p:nvPr/>
          </p:nvSpPr>
          <p:spPr>
            <a:xfrm>
              <a:off x="6523856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4" name="橢圓 143">
              <a:extLst>
                <a:ext uri="{FF2B5EF4-FFF2-40B4-BE49-F238E27FC236}">
                  <a16:creationId xmlns:a16="http://schemas.microsoft.com/office/drawing/2014/main" id="{3E84A049-CB1F-22E5-2A4D-0A373D7A1519}"/>
                </a:ext>
              </a:extLst>
            </p:cNvPr>
            <p:cNvSpPr/>
            <p:nvPr/>
          </p:nvSpPr>
          <p:spPr>
            <a:xfrm>
              <a:off x="6732964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4BF60F2F-B19A-123B-7B41-BBADCEDAEB16}"/>
                </a:ext>
              </a:extLst>
            </p:cNvPr>
            <p:cNvSpPr/>
            <p:nvPr/>
          </p:nvSpPr>
          <p:spPr>
            <a:xfrm>
              <a:off x="5261407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6" name="橢圓 145">
              <a:extLst>
                <a:ext uri="{FF2B5EF4-FFF2-40B4-BE49-F238E27FC236}">
                  <a16:creationId xmlns:a16="http://schemas.microsoft.com/office/drawing/2014/main" id="{DB4DC0DE-8187-B2A5-C5A0-5D910E22EA29}"/>
                </a:ext>
              </a:extLst>
            </p:cNvPr>
            <p:cNvSpPr/>
            <p:nvPr/>
          </p:nvSpPr>
          <p:spPr>
            <a:xfrm>
              <a:off x="5470514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7" name="橢圓 146">
              <a:extLst>
                <a:ext uri="{FF2B5EF4-FFF2-40B4-BE49-F238E27FC236}">
                  <a16:creationId xmlns:a16="http://schemas.microsoft.com/office/drawing/2014/main" id="{1C97DE28-0328-BB07-EA6E-D48E8553130E}"/>
                </a:ext>
              </a:extLst>
            </p:cNvPr>
            <p:cNvSpPr/>
            <p:nvPr/>
          </p:nvSpPr>
          <p:spPr>
            <a:xfrm>
              <a:off x="5679622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8" name="橢圓 147">
              <a:extLst>
                <a:ext uri="{FF2B5EF4-FFF2-40B4-BE49-F238E27FC236}">
                  <a16:creationId xmlns:a16="http://schemas.microsoft.com/office/drawing/2014/main" id="{1006C8F4-997A-D455-A157-48D5F005D0E6}"/>
                </a:ext>
              </a:extLst>
            </p:cNvPr>
            <p:cNvSpPr/>
            <p:nvPr/>
          </p:nvSpPr>
          <p:spPr>
            <a:xfrm>
              <a:off x="5888730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49" name="橢圓 148">
              <a:extLst>
                <a:ext uri="{FF2B5EF4-FFF2-40B4-BE49-F238E27FC236}">
                  <a16:creationId xmlns:a16="http://schemas.microsoft.com/office/drawing/2014/main" id="{CFBF6162-0314-21CB-B504-7CCD8B010E82}"/>
                </a:ext>
              </a:extLst>
            </p:cNvPr>
            <p:cNvSpPr/>
            <p:nvPr/>
          </p:nvSpPr>
          <p:spPr>
            <a:xfrm>
              <a:off x="6105640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0" name="橢圓 149">
              <a:extLst>
                <a:ext uri="{FF2B5EF4-FFF2-40B4-BE49-F238E27FC236}">
                  <a16:creationId xmlns:a16="http://schemas.microsoft.com/office/drawing/2014/main" id="{CC42E5B9-6308-1EF6-E4A2-E726C6A92BB7}"/>
                </a:ext>
              </a:extLst>
            </p:cNvPr>
            <p:cNvSpPr/>
            <p:nvPr/>
          </p:nvSpPr>
          <p:spPr>
            <a:xfrm>
              <a:off x="6314748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1" name="橢圓 150">
              <a:extLst>
                <a:ext uri="{FF2B5EF4-FFF2-40B4-BE49-F238E27FC236}">
                  <a16:creationId xmlns:a16="http://schemas.microsoft.com/office/drawing/2014/main" id="{1AB3351F-6DD8-E91F-0FD4-053712ACF0A8}"/>
                </a:ext>
              </a:extLst>
            </p:cNvPr>
            <p:cNvSpPr/>
            <p:nvPr/>
          </p:nvSpPr>
          <p:spPr>
            <a:xfrm>
              <a:off x="6523856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2" name="橢圓 151">
              <a:extLst>
                <a:ext uri="{FF2B5EF4-FFF2-40B4-BE49-F238E27FC236}">
                  <a16:creationId xmlns:a16="http://schemas.microsoft.com/office/drawing/2014/main" id="{CDF93EF3-9841-B3D2-DEF8-8DEE23F17673}"/>
                </a:ext>
              </a:extLst>
            </p:cNvPr>
            <p:cNvSpPr/>
            <p:nvPr/>
          </p:nvSpPr>
          <p:spPr>
            <a:xfrm>
              <a:off x="6732964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3" name="橢圓 152">
              <a:extLst>
                <a:ext uri="{FF2B5EF4-FFF2-40B4-BE49-F238E27FC236}">
                  <a16:creationId xmlns:a16="http://schemas.microsoft.com/office/drawing/2014/main" id="{529FFF3D-E88E-7C83-48FE-0CCD98235DB1}"/>
                </a:ext>
              </a:extLst>
            </p:cNvPr>
            <p:cNvSpPr/>
            <p:nvPr/>
          </p:nvSpPr>
          <p:spPr>
            <a:xfrm>
              <a:off x="6908157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4" name="橢圓 153">
              <a:extLst>
                <a:ext uri="{FF2B5EF4-FFF2-40B4-BE49-F238E27FC236}">
                  <a16:creationId xmlns:a16="http://schemas.microsoft.com/office/drawing/2014/main" id="{3C9D7B61-F2F9-8F84-0908-E2CE8C251387}"/>
                </a:ext>
              </a:extLst>
            </p:cNvPr>
            <p:cNvSpPr/>
            <p:nvPr/>
          </p:nvSpPr>
          <p:spPr>
            <a:xfrm>
              <a:off x="7117265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5" name="橢圓 154">
              <a:extLst>
                <a:ext uri="{FF2B5EF4-FFF2-40B4-BE49-F238E27FC236}">
                  <a16:creationId xmlns:a16="http://schemas.microsoft.com/office/drawing/2014/main" id="{70A0E570-D655-F1D0-7446-754B641CEF23}"/>
                </a:ext>
              </a:extLst>
            </p:cNvPr>
            <p:cNvSpPr/>
            <p:nvPr/>
          </p:nvSpPr>
          <p:spPr>
            <a:xfrm>
              <a:off x="7326372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6" name="橢圓 155">
              <a:extLst>
                <a:ext uri="{FF2B5EF4-FFF2-40B4-BE49-F238E27FC236}">
                  <a16:creationId xmlns:a16="http://schemas.microsoft.com/office/drawing/2014/main" id="{049022BC-8F9E-343A-53AB-58A7D445C87A}"/>
                </a:ext>
              </a:extLst>
            </p:cNvPr>
            <p:cNvSpPr/>
            <p:nvPr/>
          </p:nvSpPr>
          <p:spPr>
            <a:xfrm>
              <a:off x="7535480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7" name="橢圓 156">
              <a:extLst>
                <a:ext uri="{FF2B5EF4-FFF2-40B4-BE49-F238E27FC236}">
                  <a16:creationId xmlns:a16="http://schemas.microsoft.com/office/drawing/2014/main" id="{EECC1649-6884-3A34-0E13-109F8DEC098C}"/>
                </a:ext>
              </a:extLst>
            </p:cNvPr>
            <p:cNvSpPr/>
            <p:nvPr/>
          </p:nvSpPr>
          <p:spPr>
            <a:xfrm>
              <a:off x="7752391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8" name="橢圓 157">
              <a:extLst>
                <a:ext uri="{FF2B5EF4-FFF2-40B4-BE49-F238E27FC236}">
                  <a16:creationId xmlns:a16="http://schemas.microsoft.com/office/drawing/2014/main" id="{9A758E7F-6EDB-B2BA-FA06-D661845C7CB7}"/>
                </a:ext>
              </a:extLst>
            </p:cNvPr>
            <p:cNvSpPr/>
            <p:nvPr/>
          </p:nvSpPr>
          <p:spPr>
            <a:xfrm>
              <a:off x="7961498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59" name="橢圓 158">
              <a:extLst>
                <a:ext uri="{FF2B5EF4-FFF2-40B4-BE49-F238E27FC236}">
                  <a16:creationId xmlns:a16="http://schemas.microsoft.com/office/drawing/2014/main" id="{BE092695-7D40-2AD6-BC6E-BAE3DA385FF9}"/>
                </a:ext>
              </a:extLst>
            </p:cNvPr>
            <p:cNvSpPr/>
            <p:nvPr/>
          </p:nvSpPr>
          <p:spPr>
            <a:xfrm>
              <a:off x="8170606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0" name="橢圓 159">
              <a:extLst>
                <a:ext uri="{FF2B5EF4-FFF2-40B4-BE49-F238E27FC236}">
                  <a16:creationId xmlns:a16="http://schemas.microsoft.com/office/drawing/2014/main" id="{DCA5B91C-B7AA-FB97-2682-EA06DE0A152A}"/>
                </a:ext>
              </a:extLst>
            </p:cNvPr>
            <p:cNvSpPr/>
            <p:nvPr/>
          </p:nvSpPr>
          <p:spPr>
            <a:xfrm>
              <a:off x="8379714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1" name="橢圓 160">
              <a:extLst>
                <a:ext uri="{FF2B5EF4-FFF2-40B4-BE49-F238E27FC236}">
                  <a16:creationId xmlns:a16="http://schemas.microsoft.com/office/drawing/2014/main" id="{01797669-4098-67FB-C3BF-53E27DFD67CF}"/>
                </a:ext>
              </a:extLst>
            </p:cNvPr>
            <p:cNvSpPr/>
            <p:nvPr/>
          </p:nvSpPr>
          <p:spPr>
            <a:xfrm>
              <a:off x="6908157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2" name="橢圓 161">
              <a:extLst>
                <a:ext uri="{FF2B5EF4-FFF2-40B4-BE49-F238E27FC236}">
                  <a16:creationId xmlns:a16="http://schemas.microsoft.com/office/drawing/2014/main" id="{C1034BAE-31C6-31F0-A012-E7975597F6B3}"/>
                </a:ext>
              </a:extLst>
            </p:cNvPr>
            <p:cNvSpPr/>
            <p:nvPr/>
          </p:nvSpPr>
          <p:spPr>
            <a:xfrm>
              <a:off x="7117265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3" name="橢圓 162">
              <a:extLst>
                <a:ext uri="{FF2B5EF4-FFF2-40B4-BE49-F238E27FC236}">
                  <a16:creationId xmlns:a16="http://schemas.microsoft.com/office/drawing/2014/main" id="{71022C14-4049-23AC-DC25-0FF0AD3BF2DD}"/>
                </a:ext>
              </a:extLst>
            </p:cNvPr>
            <p:cNvSpPr/>
            <p:nvPr/>
          </p:nvSpPr>
          <p:spPr>
            <a:xfrm>
              <a:off x="7326372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4" name="橢圓 163">
              <a:extLst>
                <a:ext uri="{FF2B5EF4-FFF2-40B4-BE49-F238E27FC236}">
                  <a16:creationId xmlns:a16="http://schemas.microsoft.com/office/drawing/2014/main" id="{8D400290-D0A8-3950-6C0F-CC01C24B6114}"/>
                </a:ext>
              </a:extLst>
            </p:cNvPr>
            <p:cNvSpPr/>
            <p:nvPr/>
          </p:nvSpPr>
          <p:spPr>
            <a:xfrm>
              <a:off x="7535480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5" name="橢圓 164">
              <a:extLst>
                <a:ext uri="{FF2B5EF4-FFF2-40B4-BE49-F238E27FC236}">
                  <a16:creationId xmlns:a16="http://schemas.microsoft.com/office/drawing/2014/main" id="{F0B3E01C-6019-28B6-581C-7C808F6A5BE7}"/>
                </a:ext>
              </a:extLst>
            </p:cNvPr>
            <p:cNvSpPr/>
            <p:nvPr/>
          </p:nvSpPr>
          <p:spPr>
            <a:xfrm>
              <a:off x="7752391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6" name="橢圓 165">
              <a:extLst>
                <a:ext uri="{FF2B5EF4-FFF2-40B4-BE49-F238E27FC236}">
                  <a16:creationId xmlns:a16="http://schemas.microsoft.com/office/drawing/2014/main" id="{2788518D-CD93-377F-C4A1-B25D51E79164}"/>
                </a:ext>
              </a:extLst>
            </p:cNvPr>
            <p:cNvSpPr/>
            <p:nvPr/>
          </p:nvSpPr>
          <p:spPr>
            <a:xfrm>
              <a:off x="7961498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7" name="橢圓 166">
              <a:extLst>
                <a:ext uri="{FF2B5EF4-FFF2-40B4-BE49-F238E27FC236}">
                  <a16:creationId xmlns:a16="http://schemas.microsoft.com/office/drawing/2014/main" id="{AF667828-854A-0284-9CF0-58037BE5AB7F}"/>
                </a:ext>
              </a:extLst>
            </p:cNvPr>
            <p:cNvSpPr/>
            <p:nvPr/>
          </p:nvSpPr>
          <p:spPr>
            <a:xfrm>
              <a:off x="8170606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8" name="橢圓 167">
              <a:extLst>
                <a:ext uri="{FF2B5EF4-FFF2-40B4-BE49-F238E27FC236}">
                  <a16:creationId xmlns:a16="http://schemas.microsoft.com/office/drawing/2014/main" id="{0884C6CE-5D48-4875-64AE-8F9253FEFEB5}"/>
                </a:ext>
              </a:extLst>
            </p:cNvPr>
            <p:cNvSpPr/>
            <p:nvPr/>
          </p:nvSpPr>
          <p:spPr>
            <a:xfrm>
              <a:off x="8379714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69" name="橢圓 168">
              <a:extLst>
                <a:ext uri="{FF2B5EF4-FFF2-40B4-BE49-F238E27FC236}">
                  <a16:creationId xmlns:a16="http://schemas.microsoft.com/office/drawing/2014/main" id="{34F3A04C-F09E-A378-9BFD-BC64657BC977}"/>
                </a:ext>
              </a:extLst>
            </p:cNvPr>
            <p:cNvSpPr/>
            <p:nvPr/>
          </p:nvSpPr>
          <p:spPr>
            <a:xfrm>
              <a:off x="6912058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0" name="橢圓 169">
              <a:extLst>
                <a:ext uri="{FF2B5EF4-FFF2-40B4-BE49-F238E27FC236}">
                  <a16:creationId xmlns:a16="http://schemas.microsoft.com/office/drawing/2014/main" id="{2C2178DE-8E0D-494C-82F1-DA6DD62ED338}"/>
                </a:ext>
              </a:extLst>
            </p:cNvPr>
            <p:cNvSpPr/>
            <p:nvPr/>
          </p:nvSpPr>
          <p:spPr>
            <a:xfrm>
              <a:off x="7121166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1" name="橢圓 170">
              <a:extLst>
                <a:ext uri="{FF2B5EF4-FFF2-40B4-BE49-F238E27FC236}">
                  <a16:creationId xmlns:a16="http://schemas.microsoft.com/office/drawing/2014/main" id="{C7080481-85F2-3FB5-5BD6-8735195EFA5B}"/>
                </a:ext>
              </a:extLst>
            </p:cNvPr>
            <p:cNvSpPr/>
            <p:nvPr/>
          </p:nvSpPr>
          <p:spPr>
            <a:xfrm>
              <a:off x="7330274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2" name="橢圓 171">
              <a:extLst>
                <a:ext uri="{FF2B5EF4-FFF2-40B4-BE49-F238E27FC236}">
                  <a16:creationId xmlns:a16="http://schemas.microsoft.com/office/drawing/2014/main" id="{21BD7346-3A77-954B-BA29-FF2BE404B032}"/>
                </a:ext>
              </a:extLst>
            </p:cNvPr>
            <p:cNvSpPr/>
            <p:nvPr/>
          </p:nvSpPr>
          <p:spPr>
            <a:xfrm>
              <a:off x="7539382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3" name="橢圓 172">
              <a:extLst>
                <a:ext uri="{FF2B5EF4-FFF2-40B4-BE49-F238E27FC236}">
                  <a16:creationId xmlns:a16="http://schemas.microsoft.com/office/drawing/2014/main" id="{65267DB2-0573-28DF-FE5D-121B70F791F0}"/>
                </a:ext>
              </a:extLst>
            </p:cNvPr>
            <p:cNvSpPr/>
            <p:nvPr/>
          </p:nvSpPr>
          <p:spPr>
            <a:xfrm>
              <a:off x="7756292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4" name="橢圓 173">
              <a:extLst>
                <a:ext uri="{FF2B5EF4-FFF2-40B4-BE49-F238E27FC236}">
                  <a16:creationId xmlns:a16="http://schemas.microsoft.com/office/drawing/2014/main" id="{DFA4C581-13F3-A259-E855-8940A8D4F604}"/>
                </a:ext>
              </a:extLst>
            </p:cNvPr>
            <p:cNvSpPr/>
            <p:nvPr/>
          </p:nvSpPr>
          <p:spPr>
            <a:xfrm>
              <a:off x="7965400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5" name="橢圓 174">
              <a:extLst>
                <a:ext uri="{FF2B5EF4-FFF2-40B4-BE49-F238E27FC236}">
                  <a16:creationId xmlns:a16="http://schemas.microsoft.com/office/drawing/2014/main" id="{205C8A88-756F-EAEA-8140-8D51A5C4049A}"/>
                </a:ext>
              </a:extLst>
            </p:cNvPr>
            <p:cNvSpPr/>
            <p:nvPr/>
          </p:nvSpPr>
          <p:spPr>
            <a:xfrm>
              <a:off x="8174507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6" name="橢圓 175">
              <a:extLst>
                <a:ext uri="{FF2B5EF4-FFF2-40B4-BE49-F238E27FC236}">
                  <a16:creationId xmlns:a16="http://schemas.microsoft.com/office/drawing/2014/main" id="{CAD6CDB8-19C2-3BC5-F075-0EB975466AFA}"/>
                </a:ext>
              </a:extLst>
            </p:cNvPr>
            <p:cNvSpPr/>
            <p:nvPr/>
          </p:nvSpPr>
          <p:spPr>
            <a:xfrm>
              <a:off x="8383615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7" name="橢圓 176">
              <a:extLst>
                <a:ext uri="{FF2B5EF4-FFF2-40B4-BE49-F238E27FC236}">
                  <a16:creationId xmlns:a16="http://schemas.microsoft.com/office/drawing/2014/main" id="{ED6BE032-2FD5-56F5-6E6A-40586ACF3868}"/>
                </a:ext>
              </a:extLst>
            </p:cNvPr>
            <p:cNvSpPr/>
            <p:nvPr/>
          </p:nvSpPr>
          <p:spPr>
            <a:xfrm>
              <a:off x="6912058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8" name="橢圓 177">
              <a:extLst>
                <a:ext uri="{FF2B5EF4-FFF2-40B4-BE49-F238E27FC236}">
                  <a16:creationId xmlns:a16="http://schemas.microsoft.com/office/drawing/2014/main" id="{150BFB15-B3E3-29E0-5788-E741FCE891C9}"/>
                </a:ext>
              </a:extLst>
            </p:cNvPr>
            <p:cNvSpPr/>
            <p:nvPr/>
          </p:nvSpPr>
          <p:spPr>
            <a:xfrm>
              <a:off x="7121166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79" name="橢圓 178">
              <a:extLst>
                <a:ext uri="{FF2B5EF4-FFF2-40B4-BE49-F238E27FC236}">
                  <a16:creationId xmlns:a16="http://schemas.microsoft.com/office/drawing/2014/main" id="{2B18249A-E756-182B-A08F-726FB244C24C}"/>
                </a:ext>
              </a:extLst>
            </p:cNvPr>
            <p:cNvSpPr/>
            <p:nvPr/>
          </p:nvSpPr>
          <p:spPr>
            <a:xfrm>
              <a:off x="7330274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0" name="橢圓 179">
              <a:extLst>
                <a:ext uri="{FF2B5EF4-FFF2-40B4-BE49-F238E27FC236}">
                  <a16:creationId xmlns:a16="http://schemas.microsoft.com/office/drawing/2014/main" id="{4C3BA21C-B281-9F97-C642-491B3FB898F0}"/>
                </a:ext>
              </a:extLst>
            </p:cNvPr>
            <p:cNvSpPr/>
            <p:nvPr/>
          </p:nvSpPr>
          <p:spPr>
            <a:xfrm>
              <a:off x="7539382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1" name="橢圓 180">
              <a:extLst>
                <a:ext uri="{FF2B5EF4-FFF2-40B4-BE49-F238E27FC236}">
                  <a16:creationId xmlns:a16="http://schemas.microsoft.com/office/drawing/2014/main" id="{D178A6EE-7F89-D5BD-55F3-445191398646}"/>
                </a:ext>
              </a:extLst>
            </p:cNvPr>
            <p:cNvSpPr/>
            <p:nvPr/>
          </p:nvSpPr>
          <p:spPr>
            <a:xfrm>
              <a:off x="7756292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2" name="橢圓 181">
              <a:extLst>
                <a:ext uri="{FF2B5EF4-FFF2-40B4-BE49-F238E27FC236}">
                  <a16:creationId xmlns:a16="http://schemas.microsoft.com/office/drawing/2014/main" id="{FB1DA732-FC5E-E77D-4246-D698D3F7152D}"/>
                </a:ext>
              </a:extLst>
            </p:cNvPr>
            <p:cNvSpPr/>
            <p:nvPr/>
          </p:nvSpPr>
          <p:spPr>
            <a:xfrm>
              <a:off x="7965400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3" name="橢圓 182">
              <a:extLst>
                <a:ext uri="{FF2B5EF4-FFF2-40B4-BE49-F238E27FC236}">
                  <a16:creationId xmlns:a16="http://schemas.microsoft.com/office/drawing/2014/main" id="{4102C656-EF61-3207-D47B-01C3C9E79DD3}"/>
                </a:ext>
              </a:extLst>
            </p:cNvPr>
            <p:cNvSpPr/>
            <p:nvPr/>
          </p:nvSpPr>
          <p:spPr>
            <a:xfrm>
              <a:off x="8174507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4" name="橢圓 183">
              <a:extLst>
                <a:ext uri="{FF2B5EF4-FFF2-40B4-BE49-F238E27FC236}">
                  <a16:creationId xmlns:a16="http://schemas.microsoft.com/office/drawing/2014/main" id="{876AE2C7-2705-6AAB-2541-52691D13FE84}"/>
                </a:ext>
              </a:extLst>
            </p:cNvPr>
            <p:cNvSpPr/>
            <p:nvPr/>
          </p:nvSpPr>
          <p:spPr>
            <a:xfrm>
              <a:off x="8383615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5" name="橢圓 184">
              <a:extLst>
                <a:ext uri="{FF2B5EF4-FFF2-40B4-BE49-F238E27FC236}">
                  <a16:creationId xmlns:a16="http://schemas.microsoft.com/office/drawing/2014/main" id="{69D998AC-E629-8382-99F0-9DC63073C262}"/>
                </a:ext>
              </a:extLst>
            </p:cNvPr>
            <p:cNvSpPr/>
            <p:nvPr/>
          </p:nvSpPr>
          <p:spPr>
            <a:xfrm>
              <a:off x="6912330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6" name="橢圓 185">
              <a:extLst>
                <a:ext uri="{FF2B5EF4-FFF2-40B4-BE49-F238E27FC236}">
                  <a16:creationId xmlns:a16="http://schemas.microsoft.com/office/drawing/2014/main" id="{166A3FB4-6765-5F02-3277-46C23879632D}"/>
                </a:ext>
              </a:extLst>
            </p:cNvPr>
            <p:cNvSpPr/>
            <p:nvPr/>
          </p:nvSpPr>
          <p:spPr>
            <a:xfrm>
              <a:off x="7121437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7" name="橢圓 186">
              <a:extLst>
                <a:ext uri="{FF2B5EF4-FFF2-40B4-BE49-F238E27FC236}">
                  <a16:creationId xmlns:a16="http://schemas.microsoft.com/office/drawing/2014/main" id="{93667A71-E31B-0F3C-CA57-808D8CFF5819}"/>
                </a:ext>
              </a:extLst>
            </p:cNvPr>
            <p:cNvSpPr/>
            <p:nvPr/>
          </p:nvSpPr>
          <p:spPr>
            <a:xfrm>
              <a:off x="7330545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8" name="橢圓 187">
              <a:extLst>
                <a:ext uri="{FF2B5EF4-FFF2-40B4-BE49-F238E27FC236}">
                  <a16:creationId xmlns:a16="http://schemas.microsoft.com/office/drawing/2014/main" id="{B775CC9B-FECE-1098-403A-67D7D1BBE36E}"/>
                </a:ext>
              </a:extLst>
            </p:cNvPr>
            <p:cNvSpPr/>
            <p:nvPr/>
          </p:nvSpPr>
          <p:spPr>
            <a:xfrm>
              <a:off x="7539653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89" name="橢圓 188">
              <a:extLst>
                <a:ext uri="{FF2B5EF4-FFF2-40B4-BE49-F238E27FC236}">
                  <a16:creationId xmlns:a16="http://schemas.microsoft.com/office/drawing/2014/main" id="{CD75AA72-ACE8-9B98-153E-743FD739B22B}"/>
                </a:ext>
              </a:extLst>
            </p:cNvPr>
            <p:cNvSpPr/>
            <p:nvPr/>
          </p:nvSpPr>
          <p:spPr>
            <a:xfrm>
              <a:off x="7756563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0" name="橢圓 189">
              <a:extLst>
                <a:ext uri="{FF2B5EF4-FFF2-40B4-BE49-F238E27FC236}">
                  <a16:creationId xmlns:a16="http://schemas.microsoft.com/office/drawing/2014/main" id="{EEAB8940-B367-B557-EA7A-282B8E95CDBE}"/>
                </a:ext>
              </a:extLst>
            </p:cNvPr>
            <p:cNvSpPr/>
            <p:nvPr/>
          </p:nvSpPr>
          <p:spPr>
            <a:xfrm>
              <a:off x="7965671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1" name="橢圓 190">
              <a:extLst>
                <a:ext uri="{FF2B5EF4-FFF2-40B4-BE49-F238E27FC236}">
                  <a16:creationId xmlns:a16="http://schemas.microsoft.com/office/drawing/2014/main" id="{F13BE4DE-5492-0E7D-7290-15F5598E05B4}"/>
                </a:ext>
              </a:extLst>
            </p:cNvPr>
            <p:cNvSpPr/>
            <p:nvPr/>
          </p:nvSpPr>
          <p:spPr>
            <a:xfrm>
              <a:off x="8174779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2" name="橢圓 191">
              <a:extLst>
                <a:ext uri="{FF2B5EF4-FFF2-40B4-BE49-F238E27FC236}">
                  <a16:creationId xmlns:a16="http://schemas.microsoft.com/office/drawing/2014/main" id="{0CE1FCED-61C8-F44E-84D5-3339D912923D}"/>
                </a:ext>
              </a:extLst>
            </p:cNvPr>
            <p:cNvSpPr/>
            <p:nvPr/>
          </p:nvSpPr>
          <p:spPr>
            <a:xfrm>
              <a:off x="8383887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3" name="橢圓 192">
              <a:extLst>
                <a:ext uri="{FF2B5EF4-FFF2-40B4-BE49-F238E27FC236}">
                  <a16:creationId xmlns:a16="http://schemas.microsoft.com/office/drawing/2014/main" id="{E0D1D7B6-AA53-2A3B-78F1-88CEDFB9E920}"/>
                </a:ext>
              </a:extLst>
            </p:cNvPr>
            <p:cNvSpPr/>
            <p:nvPr/>
          </p:nvSpPr>
          <p:spPr>
            <a:xfrm>
              <a:off x="6912330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4" name="橢圓 193">
              <a:extLst>
                <a:ext uri="{FF2B5EF4-FFF2-40B4-BE49-F238E27FC236}">
                  <a16:creationId xmlns:a16="http://schemas.microsoft.com/office/drawing/2014/main" id="{63992CBB-D081-D292-37CA-A87E8004AB18}"/>
                </a:ext>
              </a:extLst>
            </p:cNvPr>
            <p:cNvSpPr/>
            <p:nvPr/>
          </p:nvSpPr>
          <p:spPr>
            <a:xfrm>
              <a:off x="7121437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5" name="橢圓 194">
              <a:extLst>
                <a:ext uri="{FF2B5EF4-FFF2-40B4-BE49-F238E27FC236}">
                  <a16:creationId xmlns:a16="http://schemas.microsoft.com/office/drawing/2014/main" id="{7D74C33E-4D7A-4AD0-4C1F-AF000B6518C1}"/>
                </a:ext>
              </a:extLst>
            </p:cNvPr>
            <p:cNvSpPr/>
            <p:nvPr/>
          </p:nvSpPr>
          <p:spPr>
            <a:xfrm>
              <a:off x="7330545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6" name="橢圓 195">
              <a:extLst>
                <a:ext uri="{FF2B5EF4-FFF2-40B4-BE49-F238E27FC236}">
                  <a16:creationId xmlns:a16="http://schemas.microsoft.com/office/drawing/2014/main" id="{CA8B4F24-CAAF-BDC6-A0FE-2D3F869B821D}"/>
                </a:ext>
              </a:extLst>
            </p:cNvPr>
            <p:cNvSpPr/>
            <p:nvPr/>
          </p:nvSpPr>
          <p:spPr>
            <a:xfrm>
              <a:off x="7539653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7" name="橢圓 196">
              <a:extLst>
                <a:ext uri="{FF2B5EF4-FFF2-40B4-BE49-F238E27FC236}">
                  <a16:creationId xmlns:a16="http://schemas.microsoft.com/office/drawing/2014/main" id="{956A8EC9-7F41-6E4C-E571-00A5F468BFDE}"/>
                </a:ext>
              </a:extLst>
            </p:cNvPr>
            <p:cNvSpPr/>
            <p:nvPr/>
          </p:nvSpPr>
          <p:spPr>
            <a:xfrm>
              <a:off x="7756563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8" name="橢圓 197">
              <a:extLst>
                <a:ext uri="{FF2B5EF4-FFF2-40B4-BE49-F238E27FC236}">
                  <a16:creationId xmlns:a16="http://schemas.microsoft.com/office/drawing/2014/main" id="{E7D6335E-72EE-6AC3-DA5E-A11F76D3D5B6}"/>
                </a:ext>
              </a:extLst>
            </p:cNvPr>
            <p:cNvSpPr/>
            <p:nvPr/>
          </p:nvSpPr>
          <p:spPr>
            <a:xfrm>
              <a:off x="7965671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199" name="橢圓 198">
              <a:extLst>
                <a:ext uri="{FF2B5EF4-FFF2-40B4-BE49-F238E27FC236}">
                  <a16:creationId xmlns:a16="http://schemas.microsoft.com/office/drawing/2014/main" id="{8E21708A-FFE0-7F27-8E59-83EA7F152AB9}"/>
                </a:ext>
              </a:extLst>
            </p:cNvPr>
            <p:cNvSpPr/>
            <p:nvPr/>
          </p:nvSpPr>
          <p:spPr>
            <a:xfrm>
              <a:off x="8174779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0" name="橢圓 199">
              <a:extLst>
                <a:ext uri="{FF2B5EF4-FFF2-40B4-BE49-F238E27FC236}">
                  <a16:creationId xmlns:a16="http://schemas.microsoft.com/office/drawing/2014/main" id="{A6E77B9B-D942-61E6-A7AC-D276A75E1B9F}"/>
                </a:ext>
              </a:extLst>
            </p:cNvPr>
            <p:cNvSpPr/>
            <p:nvPr/>
          </p:nvSpPr>
          <p:spPr>
            <a:xfrm>
              <a:off x="8383887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1" name="橢圓 200">
              <a:extLst>
                <a:ext uri="{FF2B5EF4-FFF2-40B4-BE49-F238E27FC236}">
                  <a16:creationId xmlns:a16="http://schemas.microsoft.com/office/drawing/2014/main" id="{C5C7BE30-898F-EE13-361C-0FD620D6CF9F}"/>
                </a:ext>
              </a:extLst>
            </p:cNvPr>
            <p:cNvSpPr/>
            <p:nvPr/>
          </p:nvSpPr>
          <p:spPr>
            <a:xfrm>
              <a:off x="5259907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2" name="橢圓 201">
              <a:extLst>
                <a:ext uri="{FF2B5EF4-FFF2-40B4-BE49-F238E27FC236}">
                  <a16:creationId xmlns:a16="http://schemas.microsoft.com/office/drawing/2014/main" id="{B482C6B5-E7BA-BD21-A85A-15BD7A676C8C}"/>
                </a:ext>
              </a:extLst>
            </p:cNvPr>
            <p:cNvSpPr/>
            <p:nvPr/>
          </p:nvSpPr>
          <p:spPr>
            <a:xfrm>
              <a:off x="5469015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3" name="橢圓 202">
              <a:extLst>
                <a:ext uri="{FF2B5EF4-FFF2-40B4-BE49-F238E27FC236}">
                  <a16:creationId xmlns:a16="http://schemas.microsoft.com/office/drawing/2014/main" id="{0F2BAB7D-F123-E5C9-31F0-1F4C71AF8C47}"/>
                </a:ext>
              </a:extLst>
            </p:cNvPr>
            <p:cNvSpPr/>
            <p:nvPr/>
          </p:nvSpPr>
          <p:spPr>
            <a:xfrm>
              <a:off x="5678122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4" name="橢圓 203">
              <a:extLst>
                <a:ext uri="{FF2B5EF4-FFF2-40B4-BE49-F238E27FC236}">
                  <a16:creationId xmlns:a16="http://schemas.microsoft.com/office/drawing/2014/main" id="{11A52D78-07A6-731E-1111-E40126286EDE}"/>
                </a:ext>
              </a:extLst>
            </p:cNvPr>
            <p:cNvSpPr/>
            <p:nvPr/>
          </p:nvSpPr>
          <p:spPr>
            <a:xfrm>
              <a:off x="5887230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5" name="橢圓 204">
              <a:extLst>
                <a:ext uri="{FF2B5EF4-FFF2-40B4-BE49-F238E27FC236}">
                  <a16:creationId xmlns:a16="http://schemas.microsoft.com/office/drawing/2014/main" id="{12ADC104-813A-CACB-F93A-6AB6EB03ECED}"/>
                </a:ext>
              </a:extLst>
            </p:cNvPr>
            <p:cNvSpPr/>
            <p:nvPr/>
          </p:nvSpPr>
          <p:spPr>
            <a:xfrm>
              <a:off x="6104141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6" name="橢圓 205">
              <a:extLst>
                <a:ext uri="{FF2B5EF4-FFF2-40B4-BE49-F238E27FC236}">
                  <a16:creationId xmlns:a16="http://schemas.microsoft.com/office/drawing/2014/main" id="{8C2FA388-2FD2-4D3C-94E4-4C78BC20E120}"/>
                </a:ext>
              </a:extLst>
            </p:cNvPr>
            <p:cNvSpPr/>
            <p:nvPr/>
          </p:nvSpPr>
          <p:spPr>
            <a:xfrm>
              <a:off x="6313248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7" name="橢圓 206">
              <a:extLst>
                <a:ext uri="{FF2B5EF4-FFF2-40B4-BE49-F238E27FC236}">
                  <a16:creationId xmlns:a16="http://schemas.microsoft.com/office/drawing/2014/main" id="{A333F4FE-5117-95C0-5A99-3326219B1C15}"/>
                </a:ext>
              </a:extLst>
            </p:cNvPr>
            <p:cNvSpPr/>
            <p:nvPr/>
          </p:nvSpPr>
          <p:spPr>
            <a:xfrm>
              <a:off x="6522356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8" name="橢圓 207">
              <a:extLst>
                <a:ext uri="{FF2B5EF4-FFF2-40B4-BE49-F238E27FC236}">
                  <a16:creationId xmlns:a16="http://schemas.microsoft.com/office/drawing/2014/main" id="{6858227D-56B9-759D-8B0E-6314D00B1ECA}"/>
                </a:ext>
              </a:extLst>
            </p:cNvPr>
            <p:cNvSpPr/>
            <p:nvPr/>
          </p:nvSpPr>
          <p:spPr>
            <a:xfrm>
              <a:off x="6731464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09" name="橢圓 208">
              <a:extLst>
                <a:ext uri="{FF2B5EF4-FFF2-40B4-BE49-F238E27FC236}">
                  <a16:creationId xmlns:a16="http://schemas.microsoft.com/office/drawing/2014/main" id="{E4167E23-F8AF-8DB8-B143-2772E097A7E7}"/>
                </a:ext>
              </a:extLst>
            </p:cNvPr>
            <p:cNvSpPr/>
            <p:nvPr/>
          </p:nvSpPr>
          <p:spPr>
            <a:xfrm>
              <a:off x="5259907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0" name="橢圓 209">
              <a:extLst>
                <a:ext uri="{FF2B5EF4-FFF2-40B4-BE49-F238E27FC236}">
                  <a16:creationId xmlns:a16="http://schemas.microsoft.com/office/drawing/2014/main" id="{9E331107-BEEF-D193-57DA-7000AEFC1203}"/>
                </a:ext>
              </a:extLst>
            </p:cNvPr>
            <p:cNvSpPr/>
            <p:nvPr/>
          </p:nvSpPr>
          <p:spPr>
            <a:xfrm>
              <a:off x="5469015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1" name="橢圓 210">
              <a:extLst>
                <a:ext uri="{FF2B5EF4-FFF2-40B4-BE49-F238E27FC236}">
                  <a16:creationId xmlns:a16="http://schemas.microsoft.com/office/drawing/2014/main" id="{8EFBE5F0-6B79-4B39-1400-2ED26F6AD96A}"/>
                </a:ext>
              </a:extLst>
            </p:cNvPr>
            <p:cNvSpPr/>
            <p:nvPr/>
          </p:nvSpPr>
          <p:spPr>
            <a:xfrm>
              <a:off x="5678122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2" name="橢圓 211">
              <a:extLst>
                <a:ext uri="{FF2B5EF4-FFF2-40B4-BE49-F238E27FC236}">
                  <a16:creationId xmlns:a16="http://schemas.microsoft.com/office/drawing/2014/main" id="{29C70293-E2CE-D65F-3B96-7793B2F298E3}"/>
                </a:ext>
              </a:extLst>
            </p:cNvPr>
            <p:cNvSpPr/>
            <p:nvPr/>
          </p:nvSpPr>
          <p:spPr>
            <a:xfrm>
              <a:off x="5887230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3" name="橢圓 212">
              <a:extLst>
                <a:ext uri="{FF2B5EF4-FFF2-40B4-BE49-F238E27FC236}">
                  <a16:creationId xmlns:a16="http://schemas.microsoft.com/office/drawing/2014/main" id="{7AB18F39-77E1-2100-3725-E8D754F1A8F6}"/>
                </a:ext>
              </a:extLst>
            </p:cNvPr>
            <p:cNvSpPr/>
            <p:nvPr/>
          </p:nvSpPr>
          <p:spPr>
            <a:xfrm>
              <a:off x="6104141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4" name="橢圓 213">
              <a:extLst>
                <a:ext uri="{FF2B5EF4-FFF2-40B4-BE49-F238E27FC236}">
                  <a16:creationId xmlns:a16="http://schemas.microsoft.com/office/drawing/2014/main" id="{CBBE7257-E9E2-5031-D0E9-84B9D2163B6E}"/>
                </a:ext>
              </a:extLst>
            </p:cNvPr>
            <p:cNvSpPr/>
            <p:nvPr/>
          </p:nvSpPr>
          <p:spPr>
            <a:xfrm>
              <a:off x="6313248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5" name="橢圓 214">
              <a:extLst>
                <a:ext uri="{FF2B5EF4-FFF2-40B4-BE49-F238E27FC236}">
                  <a16:creationId xmlns:a16="http://schemas.microsoft.com/office/drawing/2014/main" id="{ED61A99A-DCCD-DEB3-05A1-FB81DFD94EA7}"/>
                </a:ext>
              </a:extLst>
            </p:cNvPr>
            <p:cNvSpPr/>
            <p:nvPr/>
          </p:nvSpPr>
          <p:spPr>
            <a:xfrm>
              <a:off x="6522356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6" name="橢圓 215">
              <a:extLst>
                <a:ext uri="{FF2B5EF4-FFF2-40B4-BE49-F238E27FC236}">
                  <a16:creationId xmlns:a16="http://schemas.microsoft.com/office/drawing/2014/main" id="{9CCE9476-8357-F3D2-CE3B-58FEAD05FF34}"/>
                </a:ext>
              </a:extLst>
            </p:cNvPr>
            <p:cNvSpPr/>
            <p:nvPr/>
          </p:nvSpPr>
          <p:spPr>
            <a:xfrm>
              <a:off x="6731464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7" name="橢圓 216">
              <a:extLst>
                <a:ext uri="{FF2B5EF4-FFF2-40B4-BE49-F238E27FC236}">
                  <a16:creationId xmlns:a16="http://schemas.microsoft.com/office/drawing/2014/main" id="{0A8BD076-02E3-0B34-AD51-AA4AF5473371}"/>
                </a:ext>
              </a:extLst>
            </p:cNvPr>
            <p:cNvSpPr/>
            <p:nvPr/>
          </p:nvSpPr>
          <p:spPr>
            <a:xfrm>
              <a:off x="5263808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8" name="橢圓 217">
              <a:extLst>
                <a:ext uri="{FF2B5EF4-FFF2-40B4-BE49-F238E27FC236}">
                  <a16:creationId xmlns:a16="http://schemas.microsoft.com/office/drawing/2014/main" id="{6093D1F5-717B-8EF2-A3E6-8D85B74E5173}"/>
                </a:ext>
              </a:extLst>
            </p:cNvPr>
            <p:cNvSpPr/>
            <p:nvPr/>
          </p:nvSpPr>
          <p:spPr>
            <a:xfrm>
              <a:off x="5472916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19" name="橢圓 218">
              <a:extLst>
                <a:ext uri="{FF2B5EF4-FFF2-40B4-BE49-F238E27FC236}">
                  <a16:creationId xmlns:a16="http://schemas.microsoft.com/office/drawing/2014/main" id="{023D04BD-0D8A-2A18-5D10-7DCED170A2E4}"/>
                </a:ext>
              </a:extLst>
            </p:cNvPr>
            <p:cNvSpPr/>
            <p:nvPr/>
          </p:nvSpPr>
          <p:spPr>
            <a:xfrm>
              <a:off x="5682024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0" name="橢圓 219">
              <a:extLst>
                <a:ext uri="{FF2B5EF4-FFF2-40B4-BE49-F238E27FC236}">
                  <a16:creationId xmlns:a16="http://schemas.microsoft.com/office/drawing/2014/main" id="{95E59F7A-EB67-2C1D-C95B-802527B30032}"/>
                </a:ext>
              </a:extLst>
            </p:cNvPr>
            <p:cNvSpPr/>
            <p:nvPr/>
          </p:nvSpPr>
          <p:spPr>
            <a:xfrm>
              <a:off x="5891132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1" name="橢圓 220">
              <a:extLst>
                <a:ext uri="{FF2B5EF4-FFF2-40B4-BE49-F238E27FC236}">
                  <a16:creationId xmlns:a16="http://schemas.microsoft.com/office/drawing/2014/main" id="{43583921-9B44-3F32-D8C5-518877AA202C}"/>
                </a:ext>
              </a:extLst>
            </p:cNvPr>
            <p:cNvSpPr/>
            <p:nvPr/>
          </p:nvSpPr>
          <p:spPr>
            <a:xfrm>
              <a:off x="6108042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2" name="橢圓 221">
              <a:extLst>
                <a:ext uri="{FF2B5EF4-FFF2-40B4-BE49-F238E27FC236}">
                  <a16:creationId xmlns:a16="http://schemas.microsoft.com/office/drawing/2014/main" id="{379FB0A5-4E3D-3987-12CE-3DF8CDA9FE97}"/>
                </a:ext>
              </a:extLst>
            </p:cNvPr>
            <p:cNvSpPr/>
            <p:nvPr/>
          </p:nvSpPr>
          <p:spPr>
            <a:xfrm>
              <a:off x="6317150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3" name="橢圓 222">
              <a:extLst>
                <a:ext uri="{FF2B5EF4-FFF2-40B4-BE49-F238E27FC236}">
                  <a16:creationId xmlns:a16="http://schemas.microsoft.com/office/drawing/2014/main" id="{AFFFBEF9-F562-A74B-DEB1-EBA3D37BD70F}"/>
                </a:ext>
              </a:extLst>
            </p:cNvPr>
            <p:cNvSpPr/>
            <p:nvPr/>
          </p:nvSpPr>
          <p:spPr>
            <a:xfrm>
              <a:off x="6526257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4" name="橢圓 223">
              <a:extLst>
                <a:ext uri="{FF2B5EF4-FFF2-40B4-BE49-F238E27FC236}">
                  <a16:creationId xmlns:a16="http://schemas.microsoft.com/office/drawing/2014/main" id="{15D67559-BE30-3447-103C-DC16988B02A3}"/>
                </a:ext>
              </a:extLst>
            </p:cNvPr>
            <p:cNvSpPr/>
            <p:nvPr/>
          </p:nvSpPr>
          <p:spPr>
            <a:xfrm>
              <a:off x="6735365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5" name="橢圓 224">
              <a:extLst>
                <a:ext uri="{FF2B5EF4-FFF2-40B4-BE49-F238E27FC236}">
                  <a16:creationId xmlns:a16="http://schemas.microsoft.com/office/drawing/2014/main" id="{0533DCB0-41A6-C40C-E8FC-A22379D11E90}"/>
                </a:ext>
              </a:extLst>
            </p:cNvPr>
            <p:cNvSpPr/>
            <p:nvPr/>
          </p:nvSpPr>
          <p:spPr>
            <a:xfrm>
              <a:off x="5263808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6" name="橢圓 225">
              <a:extLst>
                <a:ext uri="{FF2B5EF4-FFF2-40B4-BE49-F238E27FC236}">
                  <a16:creationId xmlns:a16="http://schemas.microsoft.com/office/drawing/2014/main" id="{C0B190C2-3323-2FC1-BF5C-F18A860F8CD2}"/>
                </a:ext>
              </a:extLst>
            </p:cNvPr>
            <p:cNvSpPr/>
            <p:nvPr/>
          </p:nvSpPr>
          <p:spPr>
            <a:xfrm>
              <a:off x="5472916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7" name="橢圓 226">
              <a:extLst>
                <a:ext uri="{FF2B5EF4-FFF2-40B4-BE49-F238E27FC236}">
                  <a16:creationId xmlns:a16="http://schemas.microsoft.com/office/drawing/2014/main" id="{9112021B-2911-4246-CBA4-C36A55953C3F}"/>
                </a:ext>
              </a:extLst>
            </p:cNvPr>
            <p:cNvSpPr/>
            <p:nvPr/>
          </p:nvSpPr>
          <p:spPr>
            <a:xfrm>
              <a:off x="5682024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8" name="橢圓 227">
              <a:extLst>
                <a:ext uri="{FF2B5EF4-FFF2-40B4-BE49-F238E27FC236}">
                  <a16:creationId xmlns:a16="http://schemas.microsoft.com/office/drawing/2014/main" id="{E2901D87-78D5-EE6A-A985-0041484B0A5C}"/>
                </a:ext>
              </a:extLst>
            </p:cNvPr>
            <p:cNvSpPr/>
            <p:nvPr/>
          </p:nvSpPr>
          <p:spPr>
            <a:xfrm>
              <a:off x="5891132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29" name="橢圓 228">
              <a:extLst>
                <a:ext uri="{FF2B5EF4-FFF2-40B4-BE49-F238E27FC236}">
                  <a16:creationId xmlns:a16="http://schemas.microsoft.com/office/drawing/2014/main" id="{D19B2A96-C0B9-0EAF-937F-7BFC1D597B80}"/>
                </a:ext>
              </a:extLst>
            </p:cNvPr>
            <p:cNvSpPr/>
            <p:nvPr/>
          </p:nvSpPr>
          <p:spPr>
            <a:xfrm>
              <a:off x="6108042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0" name="橢圓 229">
              <a:extLst>
                <a:ext uri="{FF2B5EF4-FFF2-40B4-BE49-F238E27FC236}">
                  <a16:creationId xmlns:a16="http://schemas.microsoft.com/office/drawing/2014/main" id="{0B5C7C12-6B34-EC59-FE72-3765DD4DEA03}"/>
                </a:ext>
              </a:extLst>
            </p:cNvPr>
            <p:cNvSpPr/>
            <p:nvPr/>
          </p:nvSpPr>
          <p:spPr>
            <a:xfrm>
              <a:off x="6317150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1" name="橢圓 230">
              <a:extLst>
                <a:ext uri="{FF2B5EF4-FFF2-40B4-BE49-F238E27FC236}">
                  <a16:creationId xmlns:a16="http://schemas.microsoft.com/office/drawing/2014/main" id="{4C77F198-4EF4-8D3E-4EC3-53F93AA4068B}"/>
                </a:ext>
              </a:extLst>
            </p:cNvPr>
            <p:cNvSpPr/>
            <p:nvPr/>
          </p:nvSpPr>
          <p:spPr>
            <a:xfrm>
              <a:off x="6526257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2" name="橢圓 231">
              <a:extLst>
                <a:ext uri="{FF2B5EF4-FFF2-40B4-BE49-F238E27FC236}">
                  <a16:creationId xmlns:a16="http://schemas.microsoft.com/office/drawing/2014/main" id="{1E3B4EAD-CB8C-05F7-BEDB-3D3AE350B83F}"/>
                </a:ext>
              </a:extLst>
            </p:cNvPr>
            <p:cNvSpPr/>
            <p:nvPr/>
          </p:nvSpPr>
          <p:spPr>
            <a:xfrm>
              <a:off x="6735365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3" name="橢圓 232">
              <a:extLst>
                <a:ext uri="{FF2B5EF4-FFF2-40B4-BE49-F238E27FC236}">
                  <a16:creationId xmlns:a16="http://schemas.microsoft.com/office/drawing/2014/main" id="{A5B243BE-3015-834A-5678-55BFCF74F067}"/>
                </a:ext>
              </a:extLst>
            </p:cNvPr>
            <p:cNvSpPr/>
            <p:nvPr/>
          </p:nvSpPr>
          <p:spPr>
            <a:xfrm>
              <a:off x="5264080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4" name="橢圓 233">
              <a:extLst>
                <a:ext uri="{FF2B5EF4-FFF2-40B4-BE49-F238E27FC236}">
                  <a16:creationId xmlns:a16="http://schemas.microsoft.com/office/drawing/2014/main" id="{573A346F-A4FB-B648-90BD-60B540C71325}"/>
                </a:ext>
              </a:extLst>
            </p:cNvPr>
            <p:cNvSpPr/>
            <p:nvPr/>
          </p:nvSpPr>
          <p:spPr>
            <a:xfrm>
              <a:off x="5473187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5" name="橢圓 234">
              <a:extLst>
                <a:ext uri="{FF2B5EF4-FFF2-40B4-BE49-F238E27FC236}">
                  <a16:creationId xmlns:a16="http://schemas.microsoft.com/office/drawing/2014/main" id="{78FB6549-9B8A-9194-A7BC-ECF013DEA414}"/>
                </a:ext>
              </a:extLst>
            </p:cNvPr>
            <p:cNvSpPr/>
            <p:nvPr/>
          </p:nvSpPr>
          <p:spPr>
            <a:xfrm>
              <a:off x="5682295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6" name="橢圓 235">
              <a:extLst>
                <a:ext uri="{FF2B5EF4-FFF2-40B4-BE49-F238E27FC236}">
                  <a16:creationId xmlns:a16="http://schemas.microsoft.com/office/drawing/2014/main" id="{B95CEB7A-38BE-AD41-363E-499C92D006A6}"/>
                </a:ext>
              </a:extLst>
            </p:cNvPr>
            <p:cNvSpPr/>
            <p:nvPr/>
          </p:nvSpPr>
          <p:spPr>
            <a:xfrm>
              <a:off x="5891403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7" name="橢圓 236">
              <a:extLst>
                <a:ext uri="{FF2B5EF4-FFF2-40B4-BE49-F238E27FC236}">
                  <a16:creationId xmlns:a16="http://schemas.microsoft.com/office/drawing/2014/main" id="{E8EFBD89-E1F4-1F48-F85A-13D55CEDF726}"/>
                </a:ext>
              </a:extLst>
            </p:cNvPr>
            <p:cNvSpPr/>
            <p:nvPr/>
          </p:nvSpPr>
          <p:spPr>
            <a:xfrm>
              <a:off x="6108313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8" name="橢圓 237">
              <a:extLst>
                <a:ext uri="{FF2B5EF4-FFF2-40B4-BE49-F238E27FC236}">
                  <a16:creationId xmlns:a16="http://schemas.microsoft.com/office/drawing/2014/main" id="{3D591F31-9ACE-F360-F369-AC37208D859B}"/>
                </a:ext>
              </a:extLst>
            </p:cNvPr>
            <p:cNvSpPr/>
            <p:nvPr/>
          </p:nvSpPr>
          <p:spPr>
            <a:xfrm>
              <a:off x="6317421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39" name="橢圓 238">
              <a:extLst>
                <a:ext uri="{FF2B5EF4-FFF2-40B4-BE49-F238E27FC236}">
                  <a16:creationId xmlns:a16="http://schemas.microsoft.com/office/drawing/2014/main" id="{043BA21A-354E-474D-53DB-95D37A5EF043}"/>
                </a:ext>
              </a:extLst>
            </p:cNvPr>
            <p:cNvSpPr/>
            <p:nvPr/>
          </p:nvSpPr>
          <p:spPr>
            <a:xfrm>
              <a:off x="6526529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0" name="橢圓 239">
              <a:extLst>
                <a:ext uri="{FF2B5EF4-FFF2-40B4-BE49-F238E27FC236}">
                  <a16:creationId xmlns:a16="http://schemas.microsoft.com/office/drawing/2014/main" id="{A07B9248-A1C7-710C-A4BA-D0E9D7BC1D41}"/>
                </a:ext>
              </a:extLst>
            </p:cNvPr>
            <p:cNvSpPr/>
            <p:nvPr/>
          </p:nvSpPr>
          <p:spPr>
            <a:xfrm>
              <a:off x="6735637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1" name="橢圓 240">
              <a:extLst>
                <a:ext uri="{FF2B5EF4-FFF2-40B4-BE49-F238E27FC236}">
                  <a16:creationId xmlns:a16="http://schemas.microsoft.com/office/drawing/2014/main" id="{A2B4DF6F-58AE-3358-792E-67820A31FCA9}"/>
                </a:ext>
              </a:extLst>
            </p:cNvPr>
            <p:cNvSpPr/>
            <p:nvPr/>
          </p:nvSpPr>
          <p:spPr>
            <a:xfrm>
              <a:off x="5264080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2" name="橢圓 241">
              <a:extLst>
                <a:ext uri="{FF2B5EF4-FFF2-40B4-BE49-F238E27FC236}">
                  <a16:creationId xmlns:a16="http://schemas.microsoft.com/office/drawing/2014/main" id="{9B7B362E-58AA-E905-2831-9A0FD3E7DA92}"/>
                </a:ext>
              </a:extLst>
            </p:cNvPr>
            <p:cNvSpPr/>
            <p:nvPr/>
          </p:nvSpPr>
          <p:spPr>
            <a:xfrm>
              <a:off x="5473187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3" name="橢圓 242">
              <a:extLst>
                <a:ext uri="{FF2B5EF4-FFF2-40B4-BE49-F238E27FC236}">
                  <a16:creationId xmlns:a16="http://schemas.microsoft.com/office/drawing/2014/main" id="{8099E7B5-E676-22C4-1744-4194745080B8}"/>
                </a:ext>
              </a:extLst>
            </p:cNvPr>
            <p:cNvSpPr/>
            <p:nvPr/>
          </p:nvSpPr>
          <p:spPr>
            <a:xfrm>
              <a:off x="5682295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4" name="橢圓 243">
              <a:extLst>
                <a:ext uri="{FF2B5EF4-FFF2-40B4-BE49-F238E27FC236}">
                  <a16:creationId xmlns:a16="http://schemas.microsoft.com/office/drawing/2014/main" id="{1A4E45A0-2D90-DEA7-D098-8ACDCFCD1FD0}"/>
                </a:ext>
              </a:extLst>
            </p:cNvPr>
            <p:cNvSpPr/>
            <p:nvPr/>
          </p:nvSpPr>
          <p:spPr>
            <a:xfrm>
              <a:off x="5891403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5" name="橢圓 244">
              <a:extLst>
                <a:ext uri="{FF2B5EF4-FFF2-40B4-BE49-F238E27FC236}">
                  <a16:creationId xmlns:a16="http://schemas.microsoft.com/office/drawing/2014/main" id="{3AA08BFF-B690-1437-4822-98EB04CA0E06}"/>
                </a:ext>
              </a:extLst>
            </p:cNvPr>
            <p:cNvSpPr/>
            <p:nvPr/>
          </p:nvSpPr>
          <p:spPr>
            <a:xfrm>
              <a:off x="6108313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6" name="橢圓 245">
              <a:extLst>
                <a:ext uri="{FF2B5EF4-FFF2-40B4-BE49-F238E27FC236}">
                  <a16:creationId xmlns:a16="http://schemas.microsoft.com/office/drawing/2014/main" id="{6639DE4A-71E4-F65D-2C01-499CE3047139}"/>
                </a:ext>
              </a:extLst>
            </p:cNvPr>
            <p:cNvSpPr/>
            <p:nvPr/>
          </p:nvSpPr>
          <p:spPr>
            <a:xfrm>
              <a:off x="6317421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7" name="橢圓 246">
              <a:extLst>
                <a:ext uri="{FF2B5EF4-FFF2-40B4-BE49-F238E27FC236}">
                  <a16:creationId xmlns:a16="http://schemas.microsoft.com/office/drawing/2014/main" id="{3113B16D-DBB0-5CDC-27C3-1822BDDDE110}"/>
                </a:ext>
              </a:extLst>
            </p:cNvPr>
            <p:cNvSpPr/>
            <p:nvPr/>
          </p:nvSpPr>
          <p:spPr>
            <a:xfrm>
              <a:off x="6526529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8" name="橢圓 247">
              <a:extLst>
                <a:ext uri="{FF2B5EF4-FFF2-40B4-BE49-F238E27FC236}">
                  <a16:creationId xmlns:a16="http://schemas.microsoft.com/office/drawing/2014/main" id="{00CB01E8-0C5D-F0F6-E69D-899CE7BC7AFC}"/>
                </a:ext>
              </a:extLst>
            </p:cNvPr>
            <p:cNvSpPr/>
            <p:nvPr/>
          </p:nvSpPr>
          <p:spPr>
            <a:xfrm>
              <a:off x="6735637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49" name="橢圓 248">
              <a:extLst>
                <a:ext uri="{FF2B5EF4-FFF2-40B4-BE49-F238E27FC236}">
                  <a16:creationId xmlns:a16="http://schemas.microsoft.com/office/drawing/2014/main" id="{E155A508-7E20-9D1D-B45A-E216E0238CD1}"/>
                </a:ext>
              </a:extLst>
            </p:cNvPr>
            <p:cNvSpPr/>
            <p:nvPr/>
          </p:nvSpPr>
          <p:spPr>
            <a:xfrm>
              <a:off x="6910830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0" name="橢圓 249">
              <a:extLst>
                <a:ext uri="{FF2B5EF4-FFF2-40B4-BE49-F238E27FC236}">
                  <a16:creationId xmlns:a16="http://schemas.microsoft.com/office/drawing/2014/main" id="{47868EE0-2B49-A2A7-0E08-1DDB1059B68C}"/>
                </a:ext>
              </a:extLst>
            </p:cNvPr>
            <p:cNvSpPr/>
            <p:nvPr/>
          </p:nvSpPr>
          <p:spPr>
            <a:xfrm>
              <a:off x="7119938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1" name="橢圓 250">
              <a:extLst>
                <a:ext uri="{FF2B5EF4-FFF2-40B4-BE49-F238E27FC236}">
                  <a16:creationId xmlns:a16="http://schemas.microsoft.com/office/drawing/2014/main" id="{6B766AC2-73F1-973B-29F3-4701ED4E0221}"/>
                </a:ext>
              </a:extLst>
            </p:cNvPr>
            <p:cNvSpPr/>
            <p:nvPr/>
          </p:nvSpPr>
          <p:spPr>
            <a:xfrm>
              <a:off x="7329045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2" name="橢圓 251">
              <a:extLst>
                <a:ext uri="{FF2B5EF4-FFF2-40B4-BE49-F238E27FC236}">
                  <a16:creationId xmlns:a16="http://schemas.microsoft.com/office/drawing/2014/main" id="{6E209AF4-3E3F-A8B7-7907-AF8202A2943D}"/>
                </a:ext>
              </a:extLst>
            </p:cNvPr>
            <p:cNvSpPr/>
            <p:nvPr/>
          </p:nvSpPr>
          <p:spPr>
            <a:xfrm>
              <a:off x="7538153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3" name="橢圓 252">
              <a:extLst>
                <a:ext uri="{FF2B5EF4-FFF2-40B4-BE49-F238E27FC236}">
                  <a16:creationId xmlns:a16="http://schemas.microsoft.com/office/drawing/2014/main" id="{AF71A5C9-4D1A-44C2-61FC-E2F71645E903}"/>
                </a:ext>
              </a:extLst>
            </p:cNvPr>
            <p:cNvSpPr/>
            <p:nvPr/>
          </p:nvSpPr>
          <p:spPr>
            <a:xfrm>
              <a:off x="7755064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4" name="橢圓 253">
              <a:extLst>
                <a:ext uri="{FF2B5EF4-FFF2-40B4-BE49-F238E27FC236}">
                  <a16:creationId xmlns:a16="http://schemas.microsoft.com/office/drawing/2014/main" id="{F5E30538-84A3-D96C-0573-4AE15873B14B}"/>
                </a:ext>
              </a:extLst>
            </p:cNvPr>
            <p:cNvSpPr/>
            <p:nvPr/>
          </p:nvSpPr>
          <p:spPr>
            <a:xfrm>
              <a:off x="7964171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5" name="橢圓 254">
              <a:extLst>
                <a:ext uri="{FF2B5EF4-FFF2-40B4-BE49-F238E27FC236}">
                  <a16:creationId xmlns:a16="http://schemas.microsoft.com/office/drawing/2014/main" id="{319B7697-23EF-F185-510E-D42BA83DE5AC}"/>
                </a:ext>
              </a:extLst>
            </p:cNvPr>
            <p:cNvSpPr/>
            <p:nvPr/>
          </p:nvSpPr>
          <p:spPr>
            <a:xfrm>
              <a:off x="8173279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6" name="橢圓 255">
              <a:extLst>
                <a:ext uri="{FF2B5EF4-FFF2-40B4-BE49-F238E27FC236}">
                  <a16:creationId xmlns:a16="http://schemas.microsoft.com/office/drawing/2014/main" id="{D52567CF-A52E-3646-8DE3-3501998A6BA6}"/>
                </a:ext>
              </a:extLst>
            </p:cNvPr>
            <p:cNvSpPr/>
            <p:nvPr/>
          </p:nvSpPr>
          <p:spPr>
            <a:xfrm>
              <a:off x="8382387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7" name="橢圓 256">
              <a:extLst>
                <a:ext uri="{FF2B5EF4-FFF2-40B4-BE49-F238E27FC236}">
                  <a16:creationId xmlns:a16="http://schemas.microsoft.com/office/drawing/2014/main" id="{70EA300E-9EDE-CCF6-C801-C1ED27F746CA}"/>
                </a:ext>
              </a:extLst>
            </p:cNvPr>
            <p:cNvSpPr/>
            <p:nvPr/>
          </p:nvSpPr>
          <p:spPr>
            <a:xfrm>
              <a:off x="6910830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8" name="橢圓 257">
              <a:extLst>
                <a:ext uri="{FF2B5EF4-FFF2-40B4-BE49-F238E27FC236}">
                  <a16:creationId xmlns:a16="http://schemas.microsoft.com/office/drawing/2014/main" id="{D61C0F9A-791A-3857-34C1-7A67D7C024EA}"/>
                </a:ext>
              </a:extLst>
            </p:cNvPr>
            <p:cNvSpPr/>
            <p:nvPr/>
          </p:nvSpPr>
          <p:spPr>
            <a:xfrm>
              <a:off x="7119938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59" name="橢圓 258">
              <a:extLst>
                <a:ext uri="{FF2B5EF4-FFF2-40B4-BE49-F238E27FC236}">
                  <a16:creationId xmlns:a16="http://schemas.microsoft.com/office/drawing/2014/main" id="{7E511D7B-8B96-B6FB-0425-9834D78777A4}"/>
                </a:ext>
              </a:extLst>
            </p:cNvPr>
            <p:cNvSpPr/>
            <p:nvPr/>
          </p:nvSpPr>
          <p:spPr>
            <a:xfrm>
              <a:off x="7329045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0" name="橢圓 259">
              <a:extLst>
                <a:ext uri="{FF2B5EF4-FFF2-40B4-BE49-F238E27FC236}">
                  <a16:creationId xmlns:a16="http://schemas.microsoft.com/office/drawing/2014/main" id="{6AE5BFDA-C847-4E13-3587-3FF7795844DF}"/>
                </a:ext>
              </a:extLst>
            </p:cNvPr>
            <p:cNvSpPr/>
            <p:nvPr/>
          </p:nvSpPr>
          <p:spPr>
            <a:xfrm>
              <a:off x="7538153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1" name="橢圓 260">
              <a:extLst>
                <a:ext uri="{FF2B5EF4-FFF2-40B4-BE49-F238E27FC236}">
                  <a16:creationId xmlns:a16="http://schemas.microsoft.com/office/drawing/2014/main" id="{DCEBE79A-7DBC-739A-AC6D-B727BA4D6EB6}"/>
                </a:ext>
              </a:extLst>
            </p:cNvPr>
            <p:cNvSpPr/>
            <p:nvPr/>
          </p:nvSpPr>
          <p:spPr>
            <a:xfrm>
              <a:off x="7755064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2" name="橢圓 261">
              <a:extLst>
                <a:ext uri="{FF2B5EF4-FFF2-40B4-BE49-F238E27FC236}">
                  <a16:creationId xmlns:a16="http://schemas.microsoft.com/office/drawing/2014/main" id="{70CFB0BC-AEFC-18B2-0B14-F45D77161582}"/>
                </a:ext>
              </a:extLst>
            </p:cNvPr>
            <p:cNvSpPr/>
            <p:nvPr/>
          </p:nvSpPr>
          <p:spPr>
            <a:xfrm>
              <a:off x="7964171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3" name="橢圓 262">
              <a:extLst>
                <a:ext uri="{FF2B5EF4-FFF2-40B4-BE49-F238E27FC236}">
                  <a16:creationId xmlns:a16="http://schemas.microsoft.com/office/drawing/2014/main" id="{75636453-E2E1-083D-D228-628F2F9F1FE1}"/>
                </a:ext>
              </a:extLst>
            </p:cNvPr>
            <p:cNvSpPr/>
            <p:nvPr/>
          </p:nvSpPr>
          <p:spPr>
            <a:xfrm>
              <a:off x="8173279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4" name="橢圓 263">
              <a:extLst>
                <a:ext uri="{FF2B5EF4-FFF2-40B4-BE49-F238E27FC236}">
                  <a16:creationId xmlns:a16="http://schemas.microsoft.com/office/drawing/2014/main" id="{94A77D5F-9324-CFA0-A34B-503EC532DCDB}"/>
                </a:ext>
              </a:extLst>
            </p:cNvPr>
            <p:cNvSpPr/>
            <p:nvPr/>
          </p:nvSpPr>
          <p:spPr>
            <a:xfrm>
              <a:off x="8382387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5" name="橢圓 264">
              <a:extLst>
                <a:ext uri="{FF2B5EF4-FFF2-40B4-BE49-F238E27FC236}">
                  <a16:creationId xmlns:a16="http://schemas.microsoft.com/office/drawing/2014/main" id="{F8EC306E-8AFF-F941-5EB7-0AF059D3DF10}"/>
                </a:ext>
              </a:extLst>
            </p:cNvPr>
            <p:cNvSpPr/>
            <p:nvPr/>
          </p:nvSpPr>
          <p:spPr>
            <a:xfrm>
              <a:off x="6914731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6" name="橢圓 265">
              <a:extLst>
                <a:ext uri="{FF2B5EF4-FFF2-40B4-BE49-F238E27FC236}">
                  <a16:creationId xmlns:a16="http://schemas.microsoft.com/office/drawing/2014/main" id="{596E3580-0CE2-4783-4F6C-56949BA5684E}"/>
                </a:ext>
              </a:extLst>
            </p:cNvPr>
            <p:cNvSpPr/>
            <p:nvPr/>
          </p:nvSpPr>
          <p:spPr>
            <a:xfrm>
              <a:off x="7123839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7" name="橢圓 266">
              <a:extLst>
                <a:ext uri="{FF2B5EF4-FFF2-40B4-BE49-F238E27FC236}">
                  <a16:creationId xmlns:a16="http://schemas.microsoft.com/office/drawing/2014/main" id="{43FB3C87-19D7-6010-4682-5131A80EEC5F}"/>
                </a:ext>
              </a:extLst>
            </p:cNvPr>
            <p:cNvSpPr/>
            <p:nvPr/>
          </p:nvSpPr>
          <p:spPr>
            <a:xfrm>
              <a:off x="7332947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8" name="橢圓 267">
              <a:extLst>
                <a:ext uri="{FF2B5EF4-FFF2-40B4-BE49-F238E27FC236}">
                  <a16:creationId xmlns:a16="http://schemas.microsoft.com/office/drawing/2014/main" id="{A5B07B01-F2E0-CAAB-1690-AF52EA5D456A}"/>
                </a:ext>
              </a:extLst>
            </p:cNvPr>
            <p:cNvSpPr/>
            <p:nvPr/>
          </p:nvSpPr>
          <p:spPr>
            <a:xfrm>
              <a:off x="7542055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69" name="橢圓 268">
              <a:extLst>
                <a:ext uri="{FF2B5EF4-FFF2-40B4-BE49-F238E27FC236}">
                  <a16:creationId xmlns:a16="http://schemas.microsoft.com/office/drawing/2014/main" id="{CFD02353-471A-DAC4-7641-8B0463ABE93B}"/>
                </a:ext>
              </a:extLst>
            </p:cNvPr>
            <p:cNvSpPr/>
            <p:nvPr/>
          </p:nvSpPr>
          <p:spPr>
            <a:xfrm>
              <a:off x="7758965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0" name="橢圓 269">
              <a:extLst>
                <a:ext uri="{FF2B5EF4-FFF2-40B4-BE49-F238E27FC236}">
                  <a16:creationId xmlns:a16="http://schemas.microsoft.com/office/drawing/2014/main" id="{785744CF-ECFB-55F2-AA16-2B4AC3D35608}"/>
                </a:ext>
              </a:extLst>
            </p:cNvPr>
            <p:cNvSpPr/>
            <p:nvPr/>
          </p:nvSpPr>
          <p:spPr>
            <a:xfrm>
              <a:off x="7968073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1" name="橢圓 270">
              <a:extLst>
                <a:ext uri="{FF2B5EF4-FFF2-40B4-BE49-F238E27FC236}">
                  <a16:creationId xmlns:a16="http://schemas.microsoft.com/office/drawing/2014/main" id="{7CBEEDBA-FD86-5DAA-01E2-CDE00C45F3D0}"/>
                </a:ext>
              </a:extLst>
            </p:cNvPr>
            <p:cNvSpPr/>
            <p:nvPr/>
          </p:nvSpPr>
          <p:spPr>
            <a:xfrm>
              <a:off x="8177180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2" name="橢圓 271">
              <a:extLst>
                <a:ext uri="{FF2B5EF4-FFF2-40B4-BE49-F238E27FC236}">
                  <a16:creationId xmlns:a16="http://schemas.microsoft.com/office/drawing/2014/main" id="{061D0636-1142-6D7B-F245-BB67DFF961FC}"/>
                </a:ext>
              </a:extLst>
            </p:cNvPr>
            <p:cNvSpPr/>
            <p:nvPr/>
          </p:nvSpPr>
          <p:spPr>
            <a:xfrm>
              <a:off x="8386288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3" name="橢圓 272">
              <a:extLst>
                <a:ext uri="{FF2B5EF4-FFF2-40B4-BE49-F238E27FC236}">
                  <a16:creationId xmlns:a16="http://schemas.microsoft.com/office/drawing/2014/main" id="{AB5522B6-AB72-9810-5CBC-F4601C100DD1}"/>
                </a:ext>
              </a:extLst>
            </p:cNvPr>
            <p:cNvSpPr/>
            <p:nvPr/>
          </p:nvSpPr>
          <p:spPr>
            <a:xfrm>
              <a:off x="6914731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4" name="橢圓 273">
              <a:extLst>
                <a:ext uri="{FF2B5EF4-FFF2-40B4-BE49-F238E27FC236}">
                  <a16:creationId xmlns:a16="http://schemas.microsoft.com/office/drawing/2014/main" id="{B13F1176-8C57-2786-8AA3-E021531C6A97}"/>
                </a:ext>
              </a:extLst>
            </p:cNvPr>
            <p:cNvSpPr/>
            <p:nvPr/>
          </p:nvSpPr>
          <p:spPr>
            <a:xfrm>
              <a:off x="7123839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5" name="橢圓 274">
              <a:extLst>
                <a:ext uri="{FF2B5EF4-FFF2-40B4-BE49-F238E27FC236}">
                  <a16:creationId xmlns:a16="http://schemas.microsoft.com/office/drawing/2014/main" id="{579C6938-A5D0-F609-3D37-65F0D1320FED}"/>
                </a:ext>
              </a:extLst>
            </p:cNvPr>
            <p:cNvSpPr/>
            <p:nvPr/>
          </p:nvSpPr>
          <p:spPr>
            <a:xfrm>
              <a:off x="7332947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6" name="橢圓 275">
              <a:extLst>
                <a:ext uri="{FF2B5EF4-FFF2-40B4-BE49-F238E27FC236}">
                  <a16:creationId xmlns:a16="http://schemas.microsoft.com/office/drawing/2014/main" id="{6070F368-ECAE-61D1-3EA6-59ED776C8F0F}"/>
                </a:ext>
              </a:extLst>
            </p:cNvPr>
            <p:cNvSpPr/>
            <p:nvPr/>
          </p:nvSpPr>
          <p:spPr>
            <a:xfrm>
              <a:off x="7542055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7" name="橢圓 276">
              <a:extLst>
                <a:ext uri="{FF2B5EF4-FFF2-40B4-BE49-F238E27FC236}">
                  <a16:creationId xmlns:a16="http://schemas.microsoft.com/office/drawing/2014/main" id="{FADC45EB-CC82-AC94-5AB6-4D4D9677976B}"/>
                </a:ext>
              </a:extLst>
            </p:cNvPr>
            <p:cNvSpPr/>
            <p:nvPr/>
          </p:nvSpPr>
          <p:spPr>
            <a:xfrm>
              <a:off x="7758965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8" name="橢圓 277">
              <a:extLst>
                <a:ext uri="{FF2B5EF4-FFF2-40B4-BE49-F238E27FC236}">
                  <a16:creationId xmlns:a16="http://schemas.microsoft.com/office/drawing/2014/main" id="{1070184C-C261-A8B1-9FED-A1E0B3B2E380}"/>
                </a:ext>
              </a:extLst>
            </p:cNvPr>
            <p:cNvSpPr/>
            <p:nvPr/>
          </p:nvSpPr>
          <p:spPr>
            <a:xfrm>
              <a:off x="7968073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79" name="橢圓 278">
              <a:extLst>
                <a:ext uri="{FF2B5EF4-FFF2-40B4-BE49-F238E27FC236}">
                  <a16:creationId xmlns:a16="http://schemas.microsoft.com/office/drawing/2014/main" id="{B7B1373D-469F-5150-6282-DD47AA2B5BA4}"/>
                </a:ext>
              </a:extLst>
            </p:cNvPr>
            <p:cNvSpPr/>
            <p:nvPr/>
          </p:nvSpPr>
          <p:spPr>
            <a:xfrm>
              <a:off x="8177180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0" name="橢圓 279">
              <a:extLst>
                <a:ext uri="{FF2B5EF4-FFF2-40B4-BE49-F238E27FC236}">
                  <a16:creationId xmlns:a16="http://schemas.microsoft.com/office/drawing/2014/main" id="{177F1285-8E7E-8306-4C24-90E93A8478A7}"/>
                </a:ext>
              </a:extLst>
            </p:cNvPr>
            <p:cNvSpPr/>
            <p:nvPr/>
          </p:nvSpPr>
          <p:spPr>
            <a:xfrm>
              <a:off x="8386288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1" name="橢圓 280">
              <a:extLst>
                <a:ext uri="{FF2B5EF4-FFF2-40B4-BE49-F238E27FC236}">
                  <a16:creationId xmlns:a16="http://schemas.microsoft.com/office/drawing/2014/main" id="{7FEC705E-A2D9-E6EF-A3EF-AE26E7754772}"/>
                </a:ext>
              </a:extLst>
            </p:cNvPr>
            <p:cNvSpPr/>
            <p:nvPr/>
          </p:nvSpPr>
          <p:spPr>
            <a:xfrm>
              <a:off x="6915003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2" name="橢圓 281">
              <a:extLst>
                <a:ext uri="{FF2B5EF4-FFF2-40B4-BE49-F238E27FC236}">
                  <a16:creationId xmlns:a16="http://schemas.microsoft.com/office/drawing/2014/main" id="{B407A51C-217E-10D8-7146-BA264DDCCD11}"/>
                </a:ext>
              </a:extLst>
            </p:cNvPr>
            <p:cNvSpPr/>
            <p:nvPr/>
          </p:nvSpPr>
          <p:spPr>
            <a:xfrm>
              <a:off x="7124110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3" name="橢圓 282">
              <a:extLst>
                <a:ext uri="{FF2B5EF4-FFF2-40B4-BE49-F238E27FC236}">
                  <a16:creationId xmlns:a16="http://schemas.microsoft.com/office/drawing/2014/main" id="{F5AD20F0-5E7B-773C-04F0-CE47F5EB6B30}"/>
                </a:ext>
              </a:extLst>
            </p:cNvPr>
            <p:cNvSpPr/>
            <p:nvPr/>
          </p:nvSpPr>
          <p:spPr>
            <a:xfrm>
              <a:off x="7333218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4" name="橢圓 283">
              <a:extLst>
                <a:ext uri="{FF2B5EF4-FFF2-40B4-BE49-F238E27FC236}">
                  <a16:creationId xmlns:a16="http://schemas.microsoft.com/office/drawing/2014/main" id="{210BE0FE-617D-C9C4-EA23-8D8BF3C35999}"/>
                </a:ext>
              </a:extLst>
            </p:cNvPr>
            <p:cNvSpPr/>
            <p:nvPr/>
          </p:nvSpPr>
          <p:spPr>
            <a:xfrm>
              <a:off x="7542326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5" name="橢圓 284">
              <a:extLst>
                <a:ext uri="{FF2B5EF4-FFF2-40B4-BE49-F238E27FC236}">
                  <a16:creationId xmlns:a16="http://schemas.microsoft.com/office/drawing/2014/main" id="{73AD62D5-51CE-0B7B-8D2A-ABF5940DB7FA}"/>
                </a:ext>
              </a:extLst>
            </p:cNvPr>
            <p:cNvSpPr/>
            <p:nvPr/>
          </p:nvSpPr>
          <p:spPr>
            <a:xfrm>
              <a:off x="7759236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6" name="橢圓 285">
              <a:extLst>
                <a:ext uri="{FF2B5EF4-FFF2-40B4-BE49-F238E27FC236}">
                  <a16:creationId xmlns:a16="http://schemas.microsoft.com/office/drawing/2014/main" id="{67B08B47-D75C-D362-4CEE-8318894A908C}"/>
                </a:ext>
              </a:extLst>
            </p:cNvPr>
            <p:cNvSpPr/>
            <p:nvPr/>
          </p:nvSpPr>
          <p:spPr>
            <a:xfrm>
              <a:off x="7968344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7" name="橢圓 286">
              <a:extLst>
                <a:ext uri="{FF2B5EF4-FFF2-40B4-BE49-F238E27FC236}">
                  <a16:creationId xmlns:a16="http://schemas.microsoft.com/office/drawing/2014/main" id="{336D86CF-07F1-5F26-2FEA-592E665835C3}"/>
                </a:ext>
              </a:extLst>
            </p:cNvPr>
            <p:cNvSpPr/>
            <p:nvPr/>
          </p:nvSpPr>
          <p:spPr>
            <a:xfrm>
              <a:off x="8177452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8" name="橢圓 287">
              <a:extLst>
                <a:ext uri="{FF2B5EF4-FFF2-40B4-BE49-F238E27FC236}">
                  <a16:creationId xmlns:a16="http://schemas.microsoft.com/office/drawing/2014/main" id="{89CEC209-9B83-BF19-9122-F490549FF0D7}"/>
                </a:ext>
              </a:extLst>
            </p:cNvPr>
            <p:cNvSpPr/>
            <p:nvPr/>
          </p:nvSpPr>
          <p:spPr>
            <a:xfrm>
              <a:off x="8386560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89" name="橢圓 288">
              <a:extLst>
                <a:ext uri="{FF2B5EF4-FFF2-40B4-BE49-F238E27FC236}">
                  <a16:creationId xmlns:a16="http://schemas.microsoft.com/office/drawing/2014/main" id="{7E6D9AA8-A960-0EA6-88D6-900467D865AB}"/>
                </a:ext>
              </a:extLst>
            </p:cNvPr>
            <p:cNvSpPr/>
            <p:nvPr/>
          </p:nvSpPr>
          <p:spPr>
            <a:xfrm>
              <a:off x="6915003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0" name="橢圓 289">
              <a:extLst>
                <a:ext uri="{FF2B5EF4-FFF2-40B4-BE49-F238E27FC236}">
                  <a16:creationId xmlns:a16="http://schemas.microsoft.com/office/drawing/2014/main" id="{D8C42128-1D39-93A6-108C-3828E5E944DA}"/>
                </a:ext>
              </a:extLst>
            </p:cNvPr>
            <p:cNvSpPr/>
            <p:nvPr/>
          </p:nvSpPr>
          <p:spPr>
            <a:xfrm>
              <a:off x="7124110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1" name="橢圓 290">
              <a:extLst>
                <a:ext uri="{FF2B5EF4-FFF2-40B4-BE49-F238E27FC236}">
                  <a16:creationId xmlns:a16="http://schemas.microsoft.com/office/drawing/2014/main" id="{B12316C1-F026-958C-1DC7-9C8E2F913AD0}"/>
                </a:ext>
              </a:extLst>
            </p:cNvPr>
            <p:cNvSpPr/>
            <p:nvPr/>
          </p:nvSpPr>
          <p:spPr>
            <a:xfrm>
              <a:off x="7333218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2" name="橢圓 291">
              <a:extLst>
                <a:ext uri="{FF2B5EF4-FFF2-40B4-BE49-F238E27FC236}">
                  <a16:creationId xmlns:a16="http://schemas.microsoft.com/office/drawing/2014/main" id="{3A6DC108-8566-BB34-C33B-93A3BD5F9FF4}"/>
                </a:ext>
              </a:extLst>
            </p:cNvPr>
            <p:cNvSpPr/>
            <p:nvPr/>
          </p:nvSpPr>
          <p:spPr>
            <a:xfrm>
              <a:off x="7542326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3" name="橢圓 292">
              <a:extLst>
                <a:ext uri="{FF2B5EF4-FFF2-40B4-BE49-F238E27FC236}">
                  <a16:creationId xmlns:a16="http://schemas.microsoft.com/office/drawing/2014/main" id="{679A7DA7-7F2A-33B2-9EDB-36DC7750EE25}"/>
                </a:ext>
              </a:extLst>
            </p:cNvPr>
            <p:cNvSpPr/>
            <p:nvPr/>
          </p:nvSpPr>
          <p:spPr>
            <a:xfrm>
              <a:off x="7759236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4" name="橢圓 293">
              <a:extLst>
                <a:ext uri="{FF2B5EF4-FFF2-40B4-BE49-F238E27FC236}">
                  <a16:creationId xmlns:a16="http://schemas.microsoft.com/office/drawing/2014/main" id="{141F0458-BD0E-A093-42B1-2970CE0CA066}"/>
                </a:ext>
              </a:extLst>
            </p:cNvPr>
            <p:cNvSpPr/>
            <p:nvPr/>
          </p:nvSpPr>
          <p:spPr>
            <a:xfrm>
              <a:off x="7968344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5" name="橢圓 294">
              <a:extLst>
                <a:ext uri="{FF2B5EF4-FFF2-40B4-BE49-F238E27FC236}">
                  <a16:creationId xmlns:a16="http://schemas.microsoft.com/office/drawing/2014/main" id="{69F156AC-626D-C57D-D9B8-45917CBDC28B}"/>
                </a:ext>
              </a:extLst>
            </p:cNvPr>
            <p:cNvSpPr/>
            <p:nvPr/>
          </p:nvSpPr>
          <p:spPr>
            <a:xfrm>
              <a:off x="8177452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6" name="橢圓 295">
              <a:extLst>
                <a:ext uri="{FF2B5EF4-FFF2-40B4-BE49-F238E27FC236}">
                  <a16:creationId xmlns:a16="http://schemas.microsoft.com/office/drawing/2014/main" id="{F2D64CAB-0DA8-6969-325E-2C7DFA3665CD}"/>
                </a:ext>
              </a:extLst>
            </p:cNvPr>
            <p:cNvSpPr/>
            <p:nvPr/>
          </p:nvSpPr>
          <p:spPr>
            <a:xfrm>
              <a:off x="8386560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7" name="橢圓 296">
              <a:extLst>
                <a:ext uri="{FF2B5EF4-FFF2-40B4-BE49-F238E27FC236}">
                  <a16:creationId xmlns:a16="http://schemas.microsoft.com/office/drawing/2014/main" id="{95F2FCD7-CB29-1476-08C5-4D006888DA02}"/>
                </a:ext>
              </a:extLst>
            </p:cNvPr>
            <p:cNvSpPr/>
            <p:nvPr/>
          </p:nvSpPr>
          <p:spPr>
            <a:xfrm>
              <a:off x="5264104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8" name="橢圓 297">
              <a:extLst>
                <a:ext uri="{FF2B5EF4-FFF2-40B4-BE49-F238E27FC236}">
                  <a16:creationId xmlns:a16="http://schemas.microsoft.com/office/drawing/2014/main" id="{24D56583-16F4-53D7-B029-A5AD619522D8}"/>
                </a:ext>
              </a:extLst>
            </p:cNvPr>
            <p:cNvSpPr/>
            <p:nvPr/>
          </p:nvSpPr>
          <p:spPr>
            <a:xfrm>
              <a:off x="5473212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299" name="橢圓 298">
              <a:extLst>
                <a:ext uri="{FF2B5EF4-FFF2-40B4-BE49-F238E27FC236}">
                  <a16:creationId xmlns:a16="http://schemas.microsoft.com/office/drawing/2014/main" id="{351E997B-7E2D-B166-A360-C45A17269F3F}"/>
                </a:ext>
              </a:extLst>
            </p:cNvPr>
            <p:cNvSpPr/>
            <p:nvPr/>
          </p:nvSpPr>
          <p:spPr>
            <a:xfrm>
              <a:off x="5682319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0" name="橢圓 299">
              <a:extLst>
                <a:ext uri="{FF2B5EF4-FFF2-40B4-BE49-F238E27FC236}">
                  <a16:creationId xmlns:a16="http://schemas.microsoft.com/office/drawing/2014/main" id="{F2C10ED4-8947-75DD-5DD9-D1C9109155BB}"/>
                </a:ext>
              </a:extLst>
            </p:cNvPr>
            <p:cNvSpPr/>
            <p:nvPr/>
          </p:nvSpPr>
          <p:spPr>
            <a:xfrm>
              <a:off x="5891427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1" name="橢圓 300">
              <a:extLst>
                <a:ext uri="{FF2B5EF4-FFF2-40B4-BE49-F238E27FC236}">
                  <a16:creationId xmlns:a16="http://schemas.microsoft.com/office/drawing/2014/main" id="{AED510E0-5F8A-C0B4-140A-7638B728AE24}"/>
                </a:ext>
              </a:extLst>
            </p:cNvPr>
            <p:cNvSpPr/>
            <p:nvPr/>
          </p:nvSpPr>
          <p:spPr>
            <a:xfrm>
              <a:off x="6108338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2" name="橢圓 301">
              <a:extLst>
                <a:ext uri="{FF2B5EF4-FFF2-40B4-BE49-F238E27FC236}">
                  <a16:creationId xmlns:a16="http://schemas.microsoft.com/office/drawing/2014/main" id="{49C94810-112A-C175-F944-01BFF6C96778}"/>
                </a:ext>
              </a:extLst>
            </p:cNvPr>
            <p:cNvSpPr/>
            <p:nvPr/>
          </p:nvSpPr>
          <p:spPr>
            <a:xfrm>
              <a:off x="6317445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3" name="橢圓 302">
              <a:extLst>
                <a:ext uri="{FF2B5EF4-FFF2-40B4-BE49-F238E27FC236}">
                  <a16:creationId xmlns:a16="http://schemas.microsoft.com/office/drawing/2014/main" id="{8930B718-1DCF-D5FF-CE28-EF4B43CF5C90}"/>
                </a:ext>
              </a:extLst>
            </p:cNvPr>
            <p:cNvSpPr/>
            <p:nvPr/>
          </p:nvSpPr>
          <p:spPr>
            <a:xfrm>
              <a:off x="6526553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4" name="橢圓 303">
              <a:extLst>
                <a:ext uri="{FF2B5EF4-FFF2-40B4-BE49-F238E27FC236}">
                  <a16:creationId xmlns:a16="http://schemas.microsoft.com/office/drawing/2014/main" id="{67F83FF5-1314-BD12-2706-A2C6A38422A2}"/>
                </a:ext>
              </a:extLst>
            </p:cNvPr>
            <p:cNvSpPr/>
            <p:nvPr/>
          </p:nvSpPr>
          <p:spPr>
            <a:xfrm>
              <a:off x="6735661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5" name="橢圓 304">
              <a:extLst>
                <a:ext uri="{FF2B5EF4-FFF2-40B4-BE49-F238E27FC236}">
                  <a16:creationId xmlns:a16="http://schemas.microsoft.com/office/drawing/2014/main" id="{6EEA7F10-F5D4-4F2B-2EA7-3136FAA4E527}"/>
                </a:ext>
              </a:extLst>
            </p:cNvPr>
            <p:cNvSpPr/>
            <p:nvPr/>
          </p:nvSpPr>
          <p:spPr>
            <a:xfrm>
              <a:off x="5264104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6" name="橢圓 305">
              <a:extLst>
                <a:ext uri="{FF2B5EF4-FFF2-40B4-BE49-F238E27FC236}">
                  <a16:creationId xmlns:a16="http://schemas.microsoft.com/office/drawing/2014/main" id="{DD89C077-58E0-12CA-39C7-674F06666D60}"/>
                </a:ext>
              </a:extLst>
            </p:cNvPr>
            <p:cNvSpPr/>
            <p:nvPr/>
          </p:nvSpPr>
          <p:spPr>
            <a:xfrm>
              <a:off x="5473212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7" name="橢圓 306">
              <a:extLst>
                <a:ext uri="{FF2B5EF4-FFF2-40B4-BE49-F238E27FC236}">
                  <a16:creationId xmlns:a16="http://schemas.microsoft.com/office/drawing/2014/main" id="{401D94B4-852A-7187-7363-092476F67677}"/>
                </a:ext>
              </a:extLst>
            </p:cNvPr>
            <p:cNvSpPr/>
            <p:nvPr/>
          </p:nvSpPr>
          <p:spPr>
            <a:xfrm>
              <a:off x="5682319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8" name="橢圓 307">
              <a:extLst>
                <a:ext uri="{FF2B5EF4-FFF2-40B4-BE49-F238E27FC236}">
                  <a16:creationId xmlns:a16="http://schemas.microsoft.com/office/drawing/2014/main" id="{3AAC8B31-A63D-B75C-CA53-6DDE641BB25F}"/>
                </a:ext>
              </a:extLst>
            </p:cNvPr>
            <p:cNvSpPr/>
            <p:nvPr/>
          </p:nvSpPr>
          <p:spPr>
            <a:xfrm>
              <a:off x="5891427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09" name="橢圓 308">
              <a:extLst>
                <a:ext uri="{FF2B5EF4-FFF2-40B4-BE49-F238E27FC236}">
                  <a16:creationId xmlns:a16="http://schemas.microsoft.com/office/drawing/2014/main" id="{E7AD886B-81ED-1429-7DEA-C47AC14A7092}"/>
                </a:ext>
              </a:extLst>
            </p:cNvPr>
            <p:cNvSpPr/>
            <p:nvPr/>
          </p:nvSpPr>
          <p:spPr>
            <a:xfrm>
              <a:off x="6108338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0" name="橢圓 309">
              <a:extLst>
                <a:ext uri="{FF2B5EF4-FFF2-40B4-BE49-F238E27FC236}">
                  <a16:creationId xmlns:a16="http://schemas.microsoft.com/office/drawing/2014/main" id="{88780C65-AEC2-0A64-1785-3081F86121DC}"/>
                </a:ext>
              </a:extLst>
            </p:cNvPr>
            <p:cNvSpPr/>
            <p:nvPr/>
          </p:nvSpPr>
          <p:spPr>
            <a:xfrm>
              <a:off x="6317445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1" name="橢圓 310">
              <a:extLst>
                <a:ext uri="{FF2B5EF4-FFF2-40B4-BE49-F238E27FC236}">
                  <a16:creationId xmlns:a16="http://schemas.microsoft.com/office/drawing/2014/main" id="{D4D84AD0-3201-5304-5A04-774EBD0D9177}"/>
                </a:ext>
              </a:extLst>
            </p:cNvPr>
            <p:cNvSpPr/>
            <p:nvPr/>
          </p:nvSpPr>
          <p:spPr>
            <a:xfrm>
              <a:off x="6526553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2" name="橢圓 311">
              <a:extLst>
                <a:ext uri="{FF2B5EF4-FFF2-40B4-BE49-F238E27FC236}">
                  <a16:creationId xmlns:a16="http://schemas.microsoft.com/office/drawing/2014/main" id="{5AF2457B-06C3-9D91-A311-676ABF1D6B6B}"/>
                </a:ext>
              </a:extLst>
            </p:cNvPr>
            <p:cNvSpPr/>
            <p:nvPr/>
          </p:nvSpPr>
          <p:spPr>
            <a:xfrm>
              <a:off x="6735661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3" name="橢圓 312">
              <a:extLst>
                <a:ext uri="{FF2B5EF4-FFF2-40B4-BE49-F238E27FC236}">
                  <a16:creationId xmlns:a16="http://schemas.microsoft.com/office/drawing/2014/main" id="{10940338-4244-B3AA-1FAE-5DD7C55E647F}"/>
                </a:ext>
              </a:extLst>
            </p:cNvPr>
            <p:cNvSpPr/>
            <p:nvPr/>
          </p:nvSpPr>
          <p:spPr>
            <a:xfrm>
              <a:off x="5268005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4" name="橢圓 313">
              <a:extLst>
                <a:ext uri="{FF2B5EF4-FFF2-40B4-BE49-F238E27FC236}">
                  <a16:creationId xmlns:a16="http://schemas.microsoft.com/office/drawing/2014/main" id="{341AF9BE-35C8-972E-E23D-753551EE8D3B}"/>
                </a:ext>
              </a:extLst>
            </p:cNvPr>
            <p:cNvSpPr/>
            <p:nvPr/>
          </p:nvSpPr>
          <p:spPr>
            <a:xfrm>
              <a:off x="5477113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5" name="橢圓 314">
              <a:extLst>
                <a:ext uri="{FF2B5EF4-FFF2-40B4-BE49-F238E27FC236}">
                  <a16:creationId xmlns:a16="http://schemas.microsoft.com/office/drawing/2014/main" id="{DBBF4FFB-DD7E-B397-9524-9BBDA31B00E3}"/>
                </a:ext>
              </a:extLst>
            </p:cNvPr>
            <p:cNvSpPr/>
            <p:nvPr/>
          </p:nvSpPr>
          <p:spPr>
            <a:xfrm>
              <a:off x="5686221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6" name="橢圓 315">
              <a:extLst>
                <a:ext uri="{FF2B5EF4-FFF2-40B4-BE49-F238E27FC236}">
                  <a16:creationId xmlns:a16="http://schemas.microsoft.com/office/drawing/2014/main" id="{E5AF786B-FAB5-C4C7-AA61-C05C8C4DDB2F}"/>
                </a:ext>
              </a:extLst>
            </p:cNvPr>
            <p:cNvSpPr/>
            <p:nvPr/>
          </p:nvSpPr>
          <p:spPr>
            <a:xfrm>
              <a:off x="5895329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7" name="橢圓 316">
              <a:extLst>
                <a:ext uri="{FF2B5EF4-FFF2-40B4-BE49-F238E27FC236}">
                  <a16:creationId xmlns:a16="http://schemas.microsoft.com/office/drawing/2014/main" id="{EAE143D7-8920-CD7A-65D7-580524E56BF1}"/>
                </a:ext>
              </a:extLst>
            </p:cNvPr>
            <p:cNvSpPr/>
            <p:nvPr/>
          </p:nvSpPr>
          <p:spPr>
            <a:xfrm>
              <a:off x="6112239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8" name="橢圓 317">
              <a:extLst>
                <a:ext uri="{FF2B5EF4-FFF2-40B4-BE49-F238E27FC236}">
                  <a16:creationId xmlns:a16="http://schemas.microsoft.com/office/drawing/2014/main" id="{D9059A11-D323-206B-53A1-D49997563DB4}"/>
                </a:ext>
              </a:extLst>
            </p:cNvPr>
            <p:cNvSpPr/>
            <p:nvPr/>
          </p:nvSpPr>
          <p:spPr>
            <a:xfrm>
              <a:off x="6321347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19" name="橢圓 318">
              <a:extLst>
                <a:ext uri="{FF2B5EF4-FFF2-40B4-BE49-F238E27FC236}">
                  <a16:creationId xmlns:a16="http://schemas.microsoft.com/office/drawing/2014/main" id="{897BE15A-7BF8-20AE-F16F-4B1B2307AFEA}"/>
                </a:ext>
              </a:extLst>
            </p:cNvPr>
            <p:cNvSpPr/>
            <p:nvPr/>
          </p:nvSpPr>
          <p:spPr>
            <a:xfrm>
              <a:off x="6530454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0" name="橢圓 319">
              <a:extLst>
                <a:ext uri="{FF2B5EF4-FFF2-40B4-BE49-F238E27FC236}">
                  <a16:creationId xmlns:a16="http://schemas.microsoft.com/office/drawing/2014/main" id="{27443D8D-062E-94D0-BB5A-AF996D80FAE9}"/>
                </a:ext>
              </a:extLst>
            </p:cNvPr>
            <p:cNvSpPr/>
            <p:nvPr/>
          </p:nvSpPr>
          <p:spPr>
            <a:xfrm>
              <a:off x="6739562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1" name="橢圓 320">
              <a:extLst>
                <a:ext uri="{FF2B5EF4-FFF2-40B4-BE49-F238E27FC236}">
                  <a16:creationId xmlns:a16="http://schemas.microsoft.com/office/drawing/2014/main" id="{D22A13B4-4E9D-E751-1053-3D7351EB2D30}"/>
                </a:ext>
              </a:extLst>
            </p:cNvPr>
            <p:cNvSpPr/>
            <p:nvPr/>
          </p:nvSpPr>
          <p:spPr>
            <a:xfrm>
              <a:off x="5268005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2" name="橢圓 321">
              <a:extLst>
                <a:ext uri="{FF2B5EF4-FFF2-40B4-BE49-F238E27FC236}">
                  <a16:creationId xmlns:a16="http://schemas.microsoft.com/office/drawing/2014/main" id="{936EA67E-D6F9-F5AB-A934-B4B2A99F05AD}"/>
                </a:ext>
              </a:extLst>
            </p:cNvPr>
            <p:cNvSpPr/>
            <p:nvPr/>
          </p:nvSpPr>
          <p:spPr>
            <a:xfrm>
              <a:off x="5477113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3" name="橢圓 322">
              <a:extLst>
                <a:ext uri="{FF2B5EF4-FFF2-40B4-BE49-F238E27FC236}">
                  <a16:creationId xmlns:a16="http://schemas.microsoft.com/office/drawing/2014/main" id="{8968454F-7EB7-ED9C-78B0-942F9AE0D26B}"/>
                </a:ext>
              </a:extLst>
            </p:cNvPr>
            <p:cNvSpPr/>
            <p:nvPr/>
          </p:nvSpPr>
          <p:spPr>
            <a:xfrm>
              <a:off x="5686221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4" name="橢圓 323">
              <a:extLst>
                <a:ext uri="{FF2B5EF4-FFF2-40B4-BE49-F238E27FC236}">
                  <a16:creationId xmlns:a16="http://schemas.microsoft.com/office/drawing/2014/main" id="{C201B245-86E4-1B03-07E1-A720A2CBC2B2}"/>
                </a:ext>
              </a:extLst>
            </p:cNvPr>
            <p:cNvSpPr/>
            <p:nvPr/>
          </p:nvSpPr>
          <p:spPr>
            <a:xfrm>
              <a:off x="5895329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5" name="橢圓 324">
              <a:extLst>
                <a:ext uri="{FF2B5EF4-FFF2-40B4-BE49-F238E27FC236}">
                  <a16:creationId xmlns:a16="http://schemas.microsoft.com/office/drawing/2014/main" id="{5B8D15E2-5D2B-F636-9499-F79D63749F90}"/>
                </a:ext>
              </a:extLst>
            </p:cNvPr>
            <p:cNvSpPr/>
            <p:nvPr/>
          </p:nvSpPr>
          <p:spPr>
            <a:xfrm>
              <a:off x="6112239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6" name="橢圓 325">
              <a:extLst>
                <a:ext uri="{FF2B5EF4-FFF2-40B4-BE49-F238E27FC236}">
                  <a16:creationId xmlns:a16="http://schemas.microsoft.com/office/drawing/2014/main" id="{A14681DC-1EDD-C3F5-4074-4AB515972F70}"/>
                </a:ext>
              </a:extLst>
            </p:cNvPr>
            <p:cNvSpPr/>
            <p:nvPr/>
          </p:nvSpPr>
          <p:spPr>
            <a:xfrm>
              <a:off x="6321347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7" name="橢圓 326">
              <a:extLst>
                <a:ext uri="{FF2B5EF4-FFF2-40B4-BE49-F238E27FC236}">
                  <a16:creationId xmlns:a16="http://schemas.microsoft.com/office/drawing/2014/main" id="{45F460AD-9166-C919-9E13-96EB65812004}"/>
                </a:ext>
              </a:extLst>
            </p:cNvPr>
            <p:cNvSpPr/>
            <p:nvPr/>
          </p:nvSpPr>
          <p:spPr>
            <a:xfrm>
              <a:off x="6530454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8" name="橢圓 327">
              <a:extLst>
                <a:ext uri="{FF2B5EF4-FFF2-40B4-BE49-F238E27FC236}">
                  <a16:creationId xmlns:a16="http://schemas.microsoft.com/office/drawing/2014/main" id="{7E03A3EC-842B-5BBB-9A34-C8A279D5B0EB}"/>
                </a:ext>
              </a:extLst>
            </p:cNvPr>
            <p:cNvSpPr/>
            <p:nvPr/>
          </p:nvSpPr>
          <p:spPr>
            <a:xfrm>
              <a:off x="6739562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29" name="橢圓 328">
              <a:extLst>
                <a:ext uri="{FF2B5EF4-FFF2-40B4-BE49-F238E27FC236}">
                  <a16:creationId xmlns:a16="http://schemas.microsoft.com/office/drawing/2014/main" id="{3AFD9DA9-1403-6A20-0E54-9354E884D350}"/>
                </a:ext>
              </a:extLst>
            </p:cNvPr>
            <p:cNvSpPr/>
            <p:nvPr/>
          </p:nvSpPr>
          <p:spPr>
            <a:xfrm>
              <a:off x="5268277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0" name="橢圓 329">
              <a:extLst>
                <a:ext uri="{FF2B5EF4-FFF2-40B4-BE49-F238E27FC236}">
                  <a16:creationId xmlns:a16="http://schemas.microsoft.com/office/drawing/2014/main" id="{D43BC38C-DDA8-F0AF-24F0-53FE3ABF85AE}"/>
                </a:ext>
              </a:extLst>
            </p:cNvPr>
            <p:cNvSpPr/>
            <p:nvPr/>
          </p:nvSpPr>
          <p:spPr>
            <a:xfrm>
              <a:off x="5477384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1" name="橢圓 330">
              <a:extLst>
                <a:ext uri="{FF2B5EF4-FFF2-40B4-BE49-F238E27FC236}">
                  <a16:creationId xmlns:a16="http://schemas.microsoft.com/office/drawing/2014/main" id="{9918A9D7-7C31-5E92-A50A-DC135F928038}"/>
                </a:ext>
              </a:extLst>
            </p:cNvPr>
            <p:cNvSpPr/>
            <p:nvPr/>
          </p:nvSpPr>
          <p:spPr>
            <a:xfrm>
              <a:off x="5686492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2" name="橢圓 331">
              <a:extLst>
                <a:ext uri="{FF2B5EF4-FFF2-40B4-BE49-F238E27FC236}">
                  <a16:creationId xmlns:a16="http://schemas.microsoft.com/office/drawing/2014/main" id="{735AB41F-3629-5976-7C8E-987FAC92CAC3}"/>
                </a:ext>
              </a:extLst>
            </p:cNvPr>
            <p:cNvSpPr/>
            <p:nvPr/>
          </p:nvSpPr>
          <p:spPr>
            <a:xfrm>
              <a:off x="5895600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3" name="橢圓 332">
              <a:extLst>
                <a:ext uri="{FF2B5EF4-FFF2-40B4-BE49-F238E27FC236}">
                  <a16:creationId xmlns:a16="http://schemas.microsoft.com/office/drawing/2014/main" id="{0B78890C-B25B-8D66-5FB8-D80C406F9983}"/>
                </a:ext>
              </a:extLst>
            </p:cNvPr>
            <p:cNvSpPr/>
            <p:nvPr/>
          </p:nvSpPr>
          <p:spPr>
            <a:xfrm>
              <a:off x="6112510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4" name="橢圓 333">
              <a:extLst>
                <a:ext uri="{FF2B5EF4-FFF2-40B4-BE49-F238E27FC236}">
                  <a16:creationId xmlns:a16="http://schemas.microsoft.com/office/drawing/2014/main" id="{DB58B4A6-E531-9FA2-C210-5DB6F64BA041}"/>
                </a:ext>
              </a:extLst>
            </p:cNvPr>
            <p:cNvSpPr/>
            <p:nvPr/>
          </p:nvSpPr>
          <p:spPr>
            <a:xfrm>
              <a:off x="6321618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5" name="橢圓 334">
              <a:extLst>
                <a:ext uri="{FF2B5EF4-FFF2-40B4-BE49-F238E27FC236}">
                  <a16:creationId xmlns:a16="http://schemas.microsoft.com/office/drawing/2014/main" id="{3CC867C8-D640-58F6-1385-4AD145A2600A}"/>
                </a:ext>
              </a:extLst>
            </p:cNvPr>
            <p:cNvSpPr/>
            <p:nvPr/>
          </p:nvSpPr>
          <p:spPr>
            <a:xfrm>
              <a:off x="6530726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6" name="橢圓 335">
              <a:extLst>
                <a:ext uri="{FF2B5EF4-FFF2-40B4-BE49-F238E27FC236}">
                  <a16:creationId xmlns:a16="http://schemas.microsoft.com/office/drawing/2014/main" id="{B7D2A089-6C6C-22D3-DF38-13A42C36B178}"/>
                </a:ext>
              </a:extLst>
            </p:cNvPr>
            <p:cNvSpPr/>
            <p:nvPr/>
          </p:nvSpPr>
          <p:spPr>
            <a:xfrm>
              <a:off x="6739834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7" name="橢圓 336">
              <a:extLst>
                <a:ext uri="{FF2B5EF4-FFF2-40B4-BE49-F238E27FC236}">
                  <a16:creationId xmlns:a16="http://schemas.microsoft.com/office/drawing/2014/main" id="{2D06F5B3-90FB-3FE2-D9A8-7EAA30527D86}"/>
                </a:ext>
              </a:extLst>
            </p:cNvPr>
            <p:cNvSpPr/>
            <p:nvPr/>
          </p:nvSpPr>
          <p:spPr>
            <a:xfrm>
              <a:off x="6915027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8" name="橢圓 337">
              <a:extLst>
                <a:ext uri="{FF2B5EF4-FFF2-40B4-BE49-F238E27FC236}">
                  <a16:creationId xmlns:a16="http://schemas.microsoft.com/office/drawing/2014/main" id="{311DD8E6-FD8C-2FCD-ECE7-ED1079E7EC4C}"/>
                </a:ext>
              </a:extLst>
            </p:cNvPr>
            <p:cNvSpPr/>
            <p:nvPr/>
          </p:nvSpPr>
          <p:spPr>
            <a:xfrm>
              <a:off x="7124135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39" name="橢圓 338">
              <a:extLst>
                <a:ext uri="{FF2B5EF4-FFF2-40B4-BE49-F238E27FC236}">
                  <a16:creationId xmlns:a16="http://schemas.microsoft.com/office/drawing/2014/main" id="{38E991C6-3F38-8782-D4DC-C8554B0271FD}"/>
                </a:ext>
              </a:extLst>
            </p:cNvPr>
            <p:cNvSpPr/>
            <p:nvPr/>
          </p:nvSpPr>
          <p:spPr>
            <a:xfrm>
              <a:off x="7333242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0" name="橢圓 339">
              <a:extLst>
                <a:ext uri="{FF2B5EF4-FFF2-40B4-BE49-F238E27FC236}">
                  <a16:creationId xmlns:a16="http://schemas.microsoft.com/office/drawing/2014/main" id="{C7C054C4-7DEC-46F5-C8D2-D3ACAE3DA0C8}"/>
                </a:ext>
              </a:extLst>
            </p:cNvPr>
            <p:cNvSpPr/>
            <p:nvPr/>
          </p:nvSpPr>
          <p:spPr>
            <a:xfrm>
              <a:off x="7542350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1" name="橢圓 340">
              <a:extLst>
                <a:ext uri="{FF2B5EF4-FFF2-40B4-BE49-F238E27FC236}">
                  <a16:creationId xmlns:a16="http://schemas.microsoft.com/office/drawing/2014/main" id="{5B65ECF5-ED03-A00A-7764-A70AE2574F69}"/>
                </a:ext>
              </a:extLst>
            </p:cNvPr>
            <p:cNvSpPr/>
            <p:nvPr/>
          </p:nvSpPr>
          <p:spPr>
            <a:xfrm>
              <a:off x="7759261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2" name="橢圓 341">
              <a:extLst>
                <a:ext uri="{FF2B5EF4-FFF2-40B4-BE49-F238E27FC236}">
                  <a16:creationId xmlns:a16="http://schemas.microsoft.com/office/drawing/2014/main" id="{CD9AACD3-6A9B-7107-51BD-CBA49E2DA84A}"/>
                </a:ext>
              </a:extLst>
            </p:cNvPr>
            <p:cNvSpPr/>
            <p:nvPr/>
          </p:nvSpPr>
          <p:spPr>
            <a:xfrm>
              <a:off x="7968368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3" name="橢圓 342">
              <a:extLst>
                <a:ext uri="{FF2B5EF4-FFF2-40B4-BE49-F238E27FC236}">
                  <a16:creationId xmlns:a16="http://schemas.microsoft.com/office/drawing/2014/main" id="{068E2186-6349-B744-498D-C312D9BEC3F2}"/>
                </a:ext>
              </a:extLst>
            </p:cNvPr>
            <p:cNvSpPr/>
            <p:nvPr/>
          </p:nvSpPr>
          <p:spPr>
            <a:xfrm>
              <a:off x="8177476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4" name="橢圓 343">
              <a:extLst>
                <a:ext uri="{FF2B5EF4-FFF2-40B4-BE49-F238E27FC236}">
                  <a16:creationId xmlns:a16="http://schemas.microsoft.com/office/drawing/2014/main" id="{681712DD-9EA4-0D35-42F3-4373382A6967}"/>
                </a:ext>
              </a:extLst>
            </p:cNvPr>
            <p:cNvSpPr/>
            <p:nvPr/>
          </p:nvSpPr>
          <p:spPr>
            <a:xfrm>
              <a:off x="8386584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5" name="橢圓 344">
              <a:extLst>
                <a:ext uri="{FF2B5EF4-FFF2-40B4-BE49-F238E27FC236}">
                  <a16:creationId xmlns:a16="http://schemas.microsoft.com/office/drawing/2014/main" id="{5C5A5E12-28B2-06E9-FCDE-E2D8A13DE2BE}"/>
                </a:ext>
              </a:extLst>
            </p:cNvPr>
            <p:cNvSpPr/>
            <p:nvPr/>
          </p:nvSpPr>
          <p:spPr>
            <a:xfrm>
              <a:off x="6915027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6" name="橢圓 345">
              <a:extLst>
                <a:ext uri="{FF2B5EF4-FFF2-40B4-BE49-F238E27FC236}">
                  <a16:creationId xmlns:a16="http://schemas.microsoft.com/office/drawing/2014/main" id="{2DBCCAF0-A3F1-4184-58BD-455C1808D23B}"/>
                </a:ext>
              </a:extLst>
            </p:cNvPr>
            <p:cNvSpPr/>
            <p:nvPr/>
          </p:nvSpPr>
          <p:spPr>
            <a:xfrm>
              <a:off x="7124135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7" name="橢圓 346">
              <a:extLst>
                <a:ext uri="{FF2B5EF4-FFF2-40B4-BE49-F238E27FC236}">
                  <a16:creationId xmlns:a16="http://schemas.microsoft.com/office/drawing/2014/main" id="{837A598A-D00D-518C-85AA-8FBEA3ABEB38}"/>
                </a:ext>
              </a:extLst>
            </p:cNvPr>
            <p:cNvSpPr/>
            <p:nvPr/>
          </p:nvSpPr>
          <p:spPr>
            <a:xfrm>
              <a:off x="7333242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8" name="橢圓 347">
              <a:extLst>
                <a:ext uri="{FF2B5EF4-FFF2-40B4-BE49-F238E27FC236}">
                  <a16:creationId xmlns:a16="http://schemas.microsoft.com/office/drawing/2014/main" id="{2849471A-C49A-F628-127F-00B8562D632B}"/>
                </a:ext>
              </a:extLst>
            </p:cNvPr>
            <p:cNvSpPr/>
            <p:nvPr/>
          </p:nvSpPr>
          <p:spPr>
            <a:xfrm>
              <a:off x="7542350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49" name="橢圓 348">
              <a:extLst>
                <a:ext uri="{FF2B5EF4-FFF2-40B4-BE49-F238E27FC236}">
                  <a16:creationId xmlns:a16="http://schemas.microsoft.com/office/drawing/2014/main" id="{CEDFE296-4B2E-630C-8001-6ADB9DF323C4}"/>
                </a:ext>
              </a:extLst>
            </p:cNvPr>
            <p:cNvSpPr/>
            <p:nvPr/>
          </p:nvSpPr>
          <p:spPr>
            <a:xfrm>
              <a:off x="7759261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0" name="橢圓 349">
              <a:extLst>
                <a:ext uri="{FF2B5EF4-FFF2-40B4-BE49-F238E27FC236}">
                  <a16:creationId xmlns:a16="http://schemas.microsoft.com/office/drawing/2014/main" id="{22F98E33-5D71-8F9F-5C78-21F6B3720B7F}"/>
                </a:ext>
              </a:extLst>
            </p:cNvPr>
            <p:cNvSpPr/>
            <p:nvPr/>
          </p:nvSpPr>
          <p:spPr>
            <a:xfrm>
              <a:off x="7968368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1" name="橢圓 350">
              <a:extLst>
                <a:ext uri="{FF2B5EF4-FFF2-40B4-BE49-F238E27FC236}">
                  <a16:creationId xmlns:a16="http://schemas.microsoft.com/office/drawing/2014/main" id="{019094D8-6C29-026C-8F71-58ED014CBAE2}"/>
                </a:ext>
              </a:extLst>
            </p:cNvPr>
            <p:cNvSpPr/>
            <p:nvPr/>
          </p:nvSpPr>
          <p:spPr>
            <a:xfrm>
              <a:off x="8177476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2" name="橢圓 351">
              <a:extLst>
                <a:ext uri="{FF2B5EF4-FFF2-40B4-BE49-F238E27FC236}">
                  <a16:creationId xmlns:a16="http://schemas.microsoft.com/office/drawing/2014/main" id="{82EC600A-61DA-FD1E-B005-66400A1D2656}"/>
                </a:ext>
              </a:extLst>
            </p:cNvPr>
            <p:cNvSpPr/>
            <p:nvPr/>
          </p:nvSpPr>
          <p:spPr>
            <a:xfrm>
              <a:off x="8386584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3" name="橢圓 352">
              <a:extLst>
                <a:ext uri="{FF2B5EF4-FFF2-40B4-BE49-F238E27FC236}">
                  <a16:creationId xmlns:a16="http://schemas.microsoft.com/office/drawing/2014/main" id="{F3AF467F-A116-578F-057C-43D6E0B7F4C4}"/>
                </a:ext>
              </a:extLst>
            </p:cNvPr>
            <p:cNvSpPr/>
            <p:nvPr/>
          </p:nvSpPr>
          <p:spPr>
            <a:xfrm>
              <a:off x="6918928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4" name="橢圓 353">
              <a:extLst>
                <a:ext uri="{FF2B5EF4-FFF2-40B4-BE49-F238E27FC236}">
                  <a16:creationId xmlns:a16="http://schemas.microsoft.com/office/drawing/2014/main" id="{F0ECFB01-A554-1020-11D0-17F60EAAA582}"/>
                </a:ext>
              </a:extLst>
            </p:cNvPr>
            <p:cNvSpPr/>
            <p:nvPr/>
          </p:nvSpPr>
          <p:spPr>
            <a:xfrm>
              <a:off x="7128036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5" name="橢圓 354">
              <a:extLst>
                <a:ext uri="{FF2B5EF4-FFF2-40B4-BE49-F238E27FC236}">
                  <a16:creationId xmlns:a16="http://schemas.microsoft.com/office/drawing/2014/main" id="{0EAAB663-448D-2395-01CE-874E7B2BD19F}"/>
                </a:ext>
              </a:extLst>
            </p:cNvPr>
            <p:cNvSpPr/>
            <p:nvPr/>
          </p:nvSpPr>
          <p:spPr>
            <a:xfrm>
              <a:off x="7337144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6" name="橢圓 355">
              <a:extLst>
                <a:ext uri="{FF2B5EF4-FFF2-40B4-BE49-F238E27FC236}">
                  <a16:creationId xmlns:a16="http://schemas.microsoft.com/office/drawing/2014/main" id="{51A252FD-BDC6-2817-6D46-B6DAB4FA8C07}"/>
                </a:ext>
              </a:extLst>
            </p:cNvPr>
            <p:cNvSpPr/>
            <p:nvPr/>
          </p:nvSpPr>
          <p:spPr>
            <a:xfrm>
              <a:off x="7546252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7" name="橢圓 356">
              <a:extLst>
                <a:ext uri="{FF2B5EF4-FFF2-40B4-BE49-F238E27FC236}">
                  <a16:creationId xmlns:a16="http://schemas.microsoft.com/office/drawing/2014/main" id="{F7B248EA-557A-4DEF-84A8-CAC52183E121}"/>
                </a:ext>
              </a:extLst>
            </p:cNvPr>
            <p:cNvSpPr/>
            <p:nvPr/>
          </p:nvSpPr>
          <p:spPr>
            <a:xfrm>
              <a:off x="7763162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8" name="橢圓 357">
              <a:extLst>
                <a:ext uri="{FF2B5EF4-FFF2-40B4-BE49-F238E27FC236}">
                  <a16:creationId xmlns:a16="http://schemas.microsoft.com/office/drawing/2014/main" id="{43058C7A-3A0D-8670-B8DD-8512703358B9}"/>
                </a:ext>
              </a:extLst>
            </p:cNvPr>
            <p:cNvSpPr/>
            <p:nvPr/>
          </p:nvSpPr>
          <p:spPr>
            <a:xfrm>
              <a:off x="7972270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59" name="橢圓 358">
              <a:extLst>
                <a:ext uri="{FF2B5EF4-FFF2-40B4-BE49-F238E27FC236}">
                  <a16:creationId xmlns:a16="http://schemas.microsoft.com/office/drawing/2014/main" id="{FEAB6943-B3BC-CDF2-1B1F-DD4A7E9BD7EC}"/>
                </a:ext>
              </a:extLst>
            </p:cNvPr>
            <p:cNvSpPr/>
            <p:nvPr/>
          </p:nvSpPr>
          <p:spPr>
            <a:xfrm>
              <a:off x="8181377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0" name="橢圓 359">
              <a:extLst>
                <a:ext uri="{FF2B5EF4-FFF2-40B4-BE49-F238E27FC236}">
                  <a16:creationId xmlns:a16="http://schemas.microsoft.com/office/drawing/2014/main" id="{E4CB2908-CAA5-B04F-7B0C-D89F496892B2}"/>
                </a:ext>
              </a:extLst>
            </p:cNvPr>
            <p:cNvSpPr/>
            <p:nvPr/>
          </p:nvSpPr>
          <p:spPr>
            <a:xfrm>
              <a:off x="8390485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1" name="橢圓 360">
              <a:extLst>
                <a:ext uri="{FF2B5EF4-FFF2-40B4-BE49-F238E27FC236}">
                  <a16:creationId xmlns:a16="http://schemas.microsoft.com/office/drawing/2014/main" id="{B9D5BEFD-64A2-054C-D9D8-291881708A15}"/>
                </a:ext>
              </a:extLst>
            </p:cNvPr>
            <p:cNvSpPr/>
            <p:nvPr/>
          </p:nvSpPr>
          <p:spPr>
            <a:xfrm>
              <a:off x="6918928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2" name="橢圓 361">
              <a:extLst>
                <a:ext uri="{FF2B5EF4-FFF2-40B4-BE49-F238E27FC236}">
                  <a16:creationId xmlns:a16="http://schemas.microsoft.com/office/drawing/2014/main" id="{52AFA5E9-FCE0-2E54-7E58-C3C5E27B55D2}"/>
                </a:ext>
              </a:extLst>
            </p:cNvPr>
            <p:cNvSpPr/>
            <p:nvPr/>
          </p:nvSpPr>
          <p:spPr>
            <a:xfrm>
              <a:off x="7128036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3" name="橢圓 362">
              <a:extLst>
                <a:ext uri="{FF2B5EF4-FFF2-40B4-BE49-F238E27FC236}">
                  <a16:creationId xmlns:a16="http://schemas.microsoft.com/office/drawing/2014/main" id="{B179B24D-DCC9-1269-195D-D31DCF7FEB9A}"/>
                </a:ext>
              </a:extLst>
            </p:cNvPr>
            <p:cNvSpPr/>
            <p:nvPr/>
          </p:nvSpPr>
          <p:spPr>
            <a:xfrm>
              <a:off x="7337144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4" name="橢圓 363">
              <a:extLst>
                <a:ext uri="{FF2B5EF4-FFF2-40B4-BE49-F238E27FC236}">
                  <a16:creationId xmlns:a16="http://schemas.microsoft.com/office/drawing/2014/main" id="{9CF97701-34E5-8FE9-9020-7214E6C1F371}"/>
                </a:ext>
              </a:extLst>
            </p:cNvPr>
            <p:cNvSpPr/>
            <p:nvPr/>
          </p:nvSpPr>
          <p:spPr>
            <a:xfrm>
              <a:off x="7546252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5" name="橢圓 364">
              <a:extLst>
                <a:ext uri="{FF2B5EF4-FFF2-40B4-BE49-F238E27FC236}">
                  <a16:creationId xmlns:a16="http://schemas.microsoft.com/office/drawing/2014/main" id="{73939385-ACA1-6F90-92DC-65763C252D7B}"/>
                </a:ext>
              </a:extLst>
            </p:cNvPr>
            <p:cNvSpPr/>
            <p:nvPr/>
          </p:nvSpPr>
          <p:spPr>
            <a:xfrm>
              <a:off x="7763162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6" name="橢圓 365">
              <a:extLst>
                <a:ext uri="{FF2B5EF4-FFF2-40B4-BE49-F238E27FC236}">
                  <a16:creationId xmlns:a16="http://schemas.microsoft.com/office/drawing/2014/main" id="{6E41C55C-FC9A-A7B4-CB36-D40C80FF782A}"/>
                </a:ext>
              </a:extLst>
            </p:cNvPr>
            <p:cNvSpPr/>
            <p:nvPr/>
          </p:nvSpPr>
          <p:spPr>
            <a:xfrm>
              <a:off x="7972270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7" name="橢圓 366">
              <a:extLst>
                <a:ext uri="{FF2B5EF4-FFF2-40B4-BE49-F238E27FC236}">
                  <a16:creationId xmlns:a16="http://schemas.microsoft.com/office/drawing/2014/main" id="{80762918-3FF4-F27D-2D53-6341FA784C73}"/>
                </a:ext>
              </a:extLst>
            </p:cNvPr>
            <p:cNvSpPr/>
            <p:nvPr/>
          </p:nvSpPr>
          <p:spPr>
            <a:xfrm>
              <a:off x="8181377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8" name="橢圓 367">
              <a:extLst>
                <a:ext uri="{FF2B5EF4-FFF2-40B4-BE49-F238E27FC236}">
                  <a16:creationId xmlns:a16="http://schemas.microsoft.com/office/drawing/2014/main" id="{C2D10639-68B2-F703-0B6A-B9B420755537}"/>
                </a:ext>
              </a:extLst>
            </p:cNvPr>
            <p:cNvSpPr/>
            <p:nvPr/>
          </p:nvSpPr>
          <p:spPr>
            <a:xfrm>
              <a:off x="8390485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69" name="橢圓 368">
              <a:extLst>
                <a:ext uri="{FF2B5EF4-FFF2-40B4-BE49-F238E27FC236}">
                  <a16:creationId xmlns:a16="http://schemas.microsoft.com/office/drawing/2014/main" id="{0FDE735F-CEC8-5BBF-1D7E-857CCCB60EA5}"/>
                </a:ext>
              </a:extLst>
            </p:cNvPr>
            <p:cNvSpPr/>
            <p:nvPr/>
          </p:nvSpPr>
          <p:spPr>
            <a:xfrm>
              <a:off x="6919200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0" name="橢圓 369">
              <a:extLst>
                <a:ext uri="{FF2B5EF4-FFF2-40B4-BE49-F238E27FC236}">
                  <a16:creationId xmlns:a16="http://schemas.microsoft.com/office/drawing/2014/main" id="{92DEBB85-99BB-5F2F-B6A7-C6FB75D93CA6}"/>
                </a:ext>
              </a:extLst>
            </p:cNvPr>
            <p:cNvSpPr/>
            <p:nvPr/>
          </p:nvSpPr>
          <p:spPr>
            <a:xfrm>
              <a:off x="7128307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1" name="橢圓 370">
              <a:extLst>
                <a:ext uri="{FF2B5EF4-FFF2-40B4-BE49-F238E27FC236}">
                  <a16:creationId xmlns:a16="http://schemas.microsoft.com/office/drawing/2014/main" id="{CF28F7AC-9DF6-9D4D-1AD5-46C15989901F}"/>
                </a:ext>
              </a:extLst>
            </p:cNvPr>
            <p:cNvSpPr/>
            <p:nvPr/>
          </p:nvSpPr>
          <p:spPr>
            <a:xfrm>
              <a:off x="7337415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2" name="橢圓 371">
              <a:extLst>
                <a:ext uri="{FF2B5EF4-FFF2-40B4-BE49-F238E27FC236}">
                  <a16:creationId xmlns:a16="http://schemas.microsoft.com/office/drawing/2014/main" id="{AA741164-2D72-80E9-B6B1-339BB8EBD0E4}"/>
                </a:ext>
              </a:extLst>
            </p:cNvPr>
            <p:cNvSpPr/>
            <p:nvPr/>
          </p:nvSpPr>
          <p:spPr>
            <a:xfrm>
              <a:off x="7546523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3" name="橢圓 372">
              <a:extLst>
                <a:ext uri="{FF2B5EF4-FFF2-40B4-BE49-F238E27FC236}">
                  <a16:creationId xmlns:a16="http://schemas.microsoft.com/office/drawing/2014/main" id="{D68CDBC5-ADE2-F2A2-3033-6335A026DEFD}"/>
                </a:ext>
              </a:extLst>
            </p:cNvPr>
            <p:cNvSpPr/>
            <p:nvPr/>
          </p:nvSpPr>
          <p:spPr>
            <a:xfrm>
              <a:off x="7763433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4" name="橢圓 373">
              <a:extLst>
                <a:ext uri="{FF2B5EF4-FFF2-40B4-BE49-F238E27FC236}">
                  <a16:creationId xmlns:a16="http://schemas.microsoft.com/office/drawing/2014/main" id="{DEAB8FB0-CCB1-FBD5-15BF-DA20817FE518}"/>
                </a:ext>
              </a:extLst>
            </p:cNvPr>
            <p:cNvSpPr/>
            <p:nvPr/>
          </p:nvSpPr>
          <p:spPr>
            <a:xfrm>
              <a:off x="7972541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5" name="橢圓 374">
              <a:extLst>
                <a:ext uri="{FF2B5EF4-FFF2-40B4-BE49-F238E27FC236}">
                  <a16:creationId xmlns:a16="http://schemas.microsoft.com/office/drawing/2014/main" id="{A7BEB5CE-4AFD-2B29-5534-6D30AAFE2746}"/>
                </a:ext>
              </a:extLst>
            </p:cNvPr>
            <p:cNvSpPr/>
            <p:nvPr/>
          </p:nvSpPr>
          <p:spPr>
            <a:xfrm>
              <a:off x="8181649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6" name="橢圓 375">
              <a:extLst>
                <a:ext uri="{FF2B5EF4-FFF2-40B4-BE49-F238E27FC236}">
                  <a16:creationId xmlns:a16="http://schemas.microsoft.com/office/drawing/2014/main" id="{73D91DAE-1BBB-F993-50E4-5FD349C40854}"/>
                </a:ext>
              </a:extLst>
            </p:cNvPr>
            <p:cNvSpPr/>
            <p:nvPr/>
          </p:nvSpPr>
          <p:spPr>
            <a:xfrm>
              <a:off x="8390757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7" name="橢圓 376">
              <a:extLst>
                <a:ext uri="{FF2B5EF4-FFF2-40B4-BE49-F238E27FC236}">
                  <a16:creationId xmlns:a16="http://schemas.microsoft.com/office/drawing/2014/main" id="{06CB6469-644C-8F01-FB86-0FB7558EDD49}"/>
                </a:ext>
              </a:extLst>
            </p:cNvPr>
            <p:cNvSpPr/>
            <p:nvPr/>
          </p:nvSpPr>
          <p:spPr>
            <a:xfrm>
              <a:off x="8558026" y="287141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8" name="橢圓 377">
              <a:extLst>
                <a:ext uri="{FF2B5EF4-FFF2-40B4-BE49-F238E27FC236}">
                  <a16:creationId xmlns:a16="http://schemas.microsoft.com/office/drawing/2014/main" id="{3BB5F123-E934-10F1-3E61-53751D8C842B}"/>
                </a:ext>
              </a:extLst>
            </p:cNvPr>
            <p:cNvSpPr/>
            <p:nvPr/>
          </p:nvSpPr>
          <p:spPr>
            <a:xfrm>
              <a:off x="8767134" y="29439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79" name="橢圓 378">
              <a:extLst>
                <a:ext uri="{FF2B5EF4-FFF2-40B4-BE49-F238E27FC236}">
                  <a16:creationId xmlns:a16="http://schemas.microsoft.com/office/drawing/2014/main" id="{13E7DF9F-BACA-F5DE-CD38-01037DC80B4C}"/>
                </a:ext>
              </a:extLst>
            </p:cNvPr>
            <p:cNvSpPr/>
            <p:nvPr/>
          </p:nvSpPr>
          <p:spPr>
            <a:xfrm>
              <a:off x="8561927" y="303806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0" name="橢圓 379">
              <a:extLst>
                <a:ext uri="{FF2B5EF4-FFF2-40B4-BE49-F238E27FC236}">
                  <a16:creationId xmlns:a16="http://schemas.microsoft.com/office/drawing/2014/main" id="{D8AAB31A-AFEB-BE06-3350-12F0DA4ED53C}"/>
                </a:ext>
              </a:extLst>
            </p:cNvPr>
            <p:cNvSpPr/>
            <p:nvPr/>
          </p:nvSpPr>
          <p:spPr>
            <a:xfrm>
              <a:off x="8771035" y="311055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1" name="橢圓 380">
              <a:extLst>
                <a:ext uri="{FF2B5EF4-FFF2-40B4-BE49-F238E27FC236}">
                  <a16:creationId xmlns:a16="http://schemas.microsoft.com/office/drawing/2014/main" id="{C629FDA3-5F63-347C-70FD-2E61ADF47E66}"/>
                </a:ext>
              </a:extLst>
            </p:cNvPr>
            <p:cNvSpPr/>
            <p:nvPr/>
          </p:nvSpPr>
          <p:spPr>
            <a:xfrm>
              <a:off x="8561927" y="320101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2" name="橢圓 381">
              <a:extLst>
                <a:ext uri="{FF2B5EF4-FFF2-40B4-BE49-F238E27FC236}">
                  <a16:creationId xmlns:a16="http://schemas.microsoft.com/office/drawing/2014/main" id="{DFD1AE31-E3E6-0EF8-87A0-D03335DF8FD5}"/>
                </a:ext>
              </a:extLst>
            </p:cNvPr>
            <p:cNvSpPr/>
            <p:nvPr/>
          </p:nvSpPr>
          <p:spPr>
            <a:xfrm>
              <a:off x="8771035" y="327351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3" name="橢圓 382">
              <a:extLst>
                <a:ext uri="{FF2B5EF4-FFF2-40B4-BE49-F238E27FC236}">
                  <a16:creationId xmlns:a16="http://schemas.microsoft.com/office/drawing/2014/main" id="{73409562-B5FF-5AE0-2D3A-6DE4DA998D9D}"/>
                </a:ext>
              </a:extLst>
            </p:cNvPr>
            <p:cNvSpPr/>
            <p:nvPr/>
          </p:nvSpPr>
          <p:spPr>
            <a:xfrm>
              <a:off x="8562199" y="33621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4" name="橢圓 383">
              <a:extLst>
                <a:ext uri="{FF2B5EF4-FFF2-40B4-BE49-F238E27FC236}">
                  <a16:creationId xmlns:a16="http://schemas.microsoft.com/office/drawing/2014/main" id="{D2596633-22B7-53FC-DA8D-19986C7DE9E0}"/>
                </a:ext>
              </a:extLst>
            </p:cNvPr>
            <p:cNvSpPr/>
            <p:nvPr/>
          </p:nvSpPr>
          <p:spPr>
            <a:xfrm>
              <a:off x="8771307" y="343464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5" name="橢圓 384">
              <a:extLst>
                <a:ext uri="{FF2B5EF4-FFF2-40B4-BE49-F238E27FC236}">
                  <a16:creationId xmlns:a16="http://schemas.microsoft.com/office/drawing/2014/main" id="{5C5B1FD8-4511-C942-8333-5D10F7D1CAED}"/>
                </a:ext>
              </a:extLst>
            </p:cNvPr>
            <p:cNvSpPr/>
            <p:nvPr/>
          </p:nvSpPr>
          <p:spPr>
            <a:xfrm>
              <a:off x="8562199" y="35251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6" name="橢圓 385">
              <a:extLst>
                <a:ext uri="{FF2B5EF4-FFF2-40B4-BE49-F238E27FC236}">
                  <a16:creationId xmlns:a16="http://schemas.microsoft.com/office/drawing/2014/main" id="{D540DE0B-10BC-9702-BBCC-8090B4385F54}"/>
                </a:ext>
              </a:extLst>
            </p:cNvPr>
            <p:cNvSpPr/>
            <p:nvPr/>
          </p:nvSpPr>
          <p:spPr>
            <a:xfrm>
              <a:off x="8771307" y="359759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7" name="橢圓 386">
              <a:extLst>
                <a:ext uri="{FF2B5EF4-FFF2-40B4-BE49-F238E27FC236}">
                  <a16:creationId xmlns:a16="http://schemas.microsoft.com/office/drawing/2014/main" id="{5D80A98C-2351-B049-4C92-8B89F68A4A47}"/>
                </a:ext>
              </a:extLst>
            </p:cNvPr>
            <p:cNvSpPr/>
            <p:nvPr/>
          </p:nvSpPr>
          <p:spPr>
            <a:xfrm>
              <a:off x="8562223" y="368215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8" name="橢圓 387">
              <a:extLst>
                <a:ext uri="{FF2B5EF4-FFF2-40B4-BE49-F238E27FC236}">
                  <a16:creationId xmlns:a16="http://schemas.microsoft.com/office/drawing/2014/main" id="{6922B553-E98F-DFFD-ADA4-4A486E9A6CD1}"/>
                </a:ext>
              </a:extLst>
            </p:cNvPr>
            <p:cNvSpPr/>
            <p:nvPr/>
          </p:nvSpPr>
          <p:spPr>
            <a:xfrm>
              <a:off x="8771331" y="3754645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89" name="橢圓 388">
              <a:extLst>
                <a:ext uri="{FF2B5EF4-FFF2-40B4-BE49-F238E27FC236}">
                  <a16:creationId xmlns:a16="http://schemas.microsoft.com/office/drawing/2014/main" id="{66983DED-99BC-4183-96D4-20C281503ADE}"/>
                </a:ext>
              </a:extLst>
            </p:cNvPr>
            <p:cNvSpPr/>
            <p:nvPr/>
          </p:nvSpPr>
          <p:spPr>
            <a:xfrm>
              <a:off x="8562223" y="384510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0" name="橢圓 389">
              <a:extLst>
                <a:ext uri="{FF2B5EF4-FFF2-40B4-BE49-F238E27FC236}">
                  <a16:creationId xmlns:a16="http://schemas.microsoft.com/office/drawing/2014/main" id="{79B2A765-708F-6423-B6A1-3E2241AD4B44}"/>
                </a:ext>
              </a:extLst>
            </p:cNvPr>
            <p:cNvSpPr/>
            <p:nvPr/>
          </p:nvSpPr>
          <p:spPr>
            <a:xfrm>
              <a:off x="8771331" y="39175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1" name="橢圓 390">
              <a:extLst>
                <a:ext uri="{FF2B5EF4-FFF2-40B4-BE49-F238E27FC236}">
                  <a16:creationId xmlns:a16="http://schemas.microsoft.com/office/drawing/2014/main" id="{DE6FCDC4-6B63-9F9A-7DCB-83426C73CB9C}"/>
                </a:ext>
              </a:extLst>
            </p:cNvPr>
            <p:cNvSpPr/>
            <p:nvPr/>
          </p:nvSpPr>
          <p:spPr>
            <a:xfrm>
              <a:off x="8566124" y="401175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2" name="橢圓 391">
              <a:extLst>
                <a:ext uri="{FF2B5EF4-FFF2-40B4-BE49-F238E27FC236}">
                  <a16:creationId xmlns:a16="http://schemas.microsoft.com/office/drawing/2014/main" id="{B3C360E0-942C-2BE0-D8ED-C289D9AC3943}"/>
                </a:ext>
              </a:extLst>
            </p:cNvPr>
            <p:cNvSpPr/>
            <p:nvPr/>
          </p:nvSpPr>
          <p:spPr>
            <a:xfrm>
              <a:off x="8775232" y="408424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3" name="橢圓 392">
              <a:extLst>
                <a:ext uri="{FF2B5EF4-FFF2-40B4-BE49-F238E27FC236}">
                  <a16:creationId xmlns:a16="http://schemas.microsoft.com/office/drawing/2014/main" id="{A8EFB306-72BD-A128-2E77-9EA53DE65A1B}"/>
                </a:ext>
              </a:extLst>
            </p:cNvPr>
            <p:cNvSpPr/>
            <p:nvPr/>
          </p:nvSpPr>
          <p:spPr>
            <a:xfrm>
              <a:off x="8566124" y="417470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4" name="橢圓 393">
              <a:extLst>
                <a:ext uri="{FF2B5EF4-FFF2-40B4-BE49-F238E27FC236}">
                  <a16:creationId xmlns:a16="http://schemas.microsoft.com/office/drawing/2014/main" id="{1BE4951C-0B26-5EEB-1ABD-C29727AECA41}"/>
                </a:ext>
              </a:extLst>
            </p:cNvPr>
            <p:cNvSpPr/>
            <p:nvPr/>
          </p:nvSpPr>
          <p:spPr>
            <a:xfrm>
              <a:off x="8775232" y="424719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5" name="橢圓 394">
              <a:extLst>
                <a:ext uri="{FF2B5EF4-FFF2-40B4-BE49-F238E27FC236}">
                  <a16:creationId xmlns:a16="http://schemas.microsoft.com/office/drawing/2014/main" id="{3BBC7178-0DC5-4A8B-528C-B38D695DE630}"/>
                </a:ext>
              </a:extLst>
            </p:cNvPr>
            <p:cNvSpPr/>
            <p:nvPr/>
          </p:nvSpPr>
          <p:spPr>
            <a:xfrm>
              <a:off x="8566396" y="43358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6" name="橢圓 395">
              <a:extLst>
                <a:ext uri="{FF2B5EF4-FFF2-40B4-BE49-F238E27FC236}">
                  <a16:creationId xmlns:a16="http://schemas.microsoft.com/office/drawing/2014/main" id="{D2F4FF0A-5658-6EFB-848C-E7024CBD3591}"/>
                </a:ext>
              </a:extLst>
            </p:cNvPr>
            <p:cNvSpPr/>
            <p:nvPr/>
          </p:nvSpPr>
          <p:spPr>
            <a:xfrm>
              <a:off x="8775504" y="440832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7" name="橢圓 396">
              <a:extLst>
                <a:ext uri="{FF2B5EF4-FFF2-40B4-BE49-F238E27FC236}">
                  <a16:creationId xmlns:a16="http://schemas.microsoft.com/office/drawing/2014/main" id="{79AB924C-C015-A02F-3D0C-696F7E9B91AB}"/>
                </a:ext>
              </a:extLst>
            </p:cNvPr>
            <p:cNvSpPr/>
            <p:nvPr/>
          </p:nvSpPr>
          <p:spPr>
            <a:xfrm>
              <a:off x="8566396" y="44987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8" name="橢圓 397">
              <a:extLst>
                <a:ext uri="{FF2B5EF4-FFF2-40B4-BE49-F238E27FC236}">
                  <a16:creationId xmlns:a16="http://schemas.microsoft.com/office/drawing/2014/main" id="{B0F96B1A-80C5-DCF7-9801-32E5F142BD4F}"/>
                </a:ext>
              </a:extLst>
            </p:cNvPr>
            <p:cNvSpPr/>
            <p:nvPr/>
          </p:nvSpPr>
          <p:spPr>
            <a:xfrm>
              <a:off x="8775504" y="457128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399" name="橢圓 398">
              <a:extLst>
                <a:ext uri="{FF2B5EF4-FFF2-40B4-BE49-F238E27FC236}">
                  <a16:creationId xmlns:a16="http://schemas.microsoft.com/office/drawing/2014/main" id="{2E2C7C13-676C-95ED-520A-CA4047AA22CD}"/>
                </a:ext>
              </a:extLst>
            </p:cNvPr>
            <p:cNvSpPr/>
            <p:nvPr/>
          </p:nvSpPr>
          <p:spPr>
            <a:xfrm>
              <a:off x="8564896" y="465185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0" name="橢圓 399">
              <a:extLst>
                <a:ext uri="{FF2B5EF4-FFF2-40B4-BE49-F238E27FC236}">
                  <a16:creationId xmlns:a16="http://schemas.microsoft.com/office/drawing/2014/main" id="{C3E0C718-C101-21CA-E53A-4CCA7468C75C}"/>
                </a:ext>
              </a:extLst>
            </p:cNvPr>
            <p:cNvSpPr/>
            <p:nvPr/>
          </p:nvSpPr>
          <p:spPr>
            <a:xfrm>
              <a:off x="8774004" y="472435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1" name="橢圓 400">
              <a:extLst>
                <a:ext uri="{FF2B5EF4-FFF2-40B4-BE49-F238E27FC236}">
                  <a16:creationId xmlns:a16="http://schemas.microsoft.com/office/drawing/2014/main" id="{85C7FCD6-D647-728B-7164-8E35FA229D82}"/>
                </a:ext>
              </a:extLst>
            </p:cNvPr>
            <p:cNvSpPr/>
            <p:nvPr/>
          </p:nvSpPr>
          <p:spPr>
            <a:xfrm>
              <a:off x="8564896" y="481481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2" name="橢圓 401">
              <a:extLst>
                <a:ext uri="{FF2B5EF4-FFF2-40B4-BE49-F238E27FC236}">
                  <a16:creationId xmlns:a16="http://schemas.microsoft.com/office/drawing/2014/main" id="{204B7F45-E824-082C-E24C-851052AE6374}"/>
                </a:ext>
              </a:extLst>
            </p:cNvPr>
            <p:cNvSpPr/>
            <p:nvPr/>
          </p:nvSpPr>
          <p:spPr>
            <a:xfrm>
              <a:off x="8774004" y="488730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3" name="橢圓 402">
              <a:extLst>
                <a:ext uri="{FF2B5EF4-FFF2-40B4-BE49-F238E27FC236}">
                  <a16:creationId xmlns:a16="http://schemas.microsoft.com/office/drawing/2014/main" id="{771150CB-3053-110F-F3CB-47172BC6DC7D}"/>
                </a:ext>
              </a:extLst>
            </p:cNvPr>
            <p:cNvSpPr/>
            <p:nvPr/>
          </p:nvSpPr>
          <p:spPr>
            <a:xfrm>
              <a:off x="8568797" y="498145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4" name="橢圓 403">
              <a:extLst>
                <a:ext uri="{FF2B5EF4-FFF2-40B4-BE49-F238E27FC236}">
                  <a16:creationId xmlns:a16="http://schemas.microsoft.com/office/drawing/2014/main" id="{74913C5A-2EFF-AA38-EC6F-930724AA1E9D}"/>
                </a:ext>
              </a:extLst>
            </p:cNvPr>
            <p:cNvSpPr/>
            <p:nvPr/>
          </p:nvSpPr>
          <p:spPr>
            <a:xfrm>
              <a:off x="8777905" y="505394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5" name="橢圓 404">
              <a:extLst>
                <a:ext uri="{FF2B5EF4-FFF2-40B4-BE49-F238E27FC236}">
                  <a16:creationId xmlns:a16="http://schemas.microsoft.com/office/drawing/2014/main" id="{9E06BC9E-7027-802E-EA63-68023E2C1187}"/>
                </a:ext>
              </a:extLst>
            </p:cNvPr>
            <p:cNvSpPr/>
            <p:nvPr/>
          </p:nvSpPr>
          <p:spPr>
            <a:xfrm>
              <a:off x="8568797" y="514441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6" name="橢圓 405">
              <a:extLst>
                <a:ext uri="{FF2B5EF4-FFF2-40B4-BE49-F238E27FC236}">
                  <a16:creationId xmlns:a16="http://schemas.microsoft.com/office/drawing/2014/main" id="{E8E48445-C144-E098-1D83-6348AB54EC9B}"/>
                </a:ext>
              </a:extLst>
            </p:cNvPr>
            <p:cNvSpPr/>
            <p:nvPr/>
          </p:nvSpPr>
          <p:spPr>
            <a:xfrm>
              <a:off x="8777905" y="521690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7" name="橢圓 406">
              <a:extLst>
                <a:ext uri="{FF2B5EF4-FFF2-40B4-BE49-F238E27FC236}">
                  <a16:creationId xmlns:a16="http://schemas.microsoft.com/office/drawing/2014/main" id="{293F9EF3-DDB4-9804-57E1-80583D02E22E}"/>
                </a:ext>
              </a:extLst>
            </p:cNvPr>
            <p:cNvSpPr/>
            <p:nvPr/>
          </p:nvSpPr>
          <p:spPr>
            <a:xfrm>
              <a:off x="8569069" y="5305543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8" name="橢圓 407">
              <a:extLst>
                <a:ext uri="{FF2B5EF4-FFF2-40B4-BE49-F238E27FC236}">
                  <a16:creationId xmlns:a16="http://schemas.microsoft.com/office/drawing/2014/main" id="{E486D82E-E3BE-7348-EEA9-A418A7E6717F}"/>
                </a:ext>
              </a:extLst>
            </p:cNvPr>
            <p:cNvSpPr/>
            <p:nvPr/>
          </p:nvSpPr>
          <p:spPr>
            <a:xfrm>
              <a:off x="8778177" y="5378034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09" name="橢圓 408">
              <a:extLst>
                <a:ext uri="{FF2B5EF4-FFF2-40B4-BE49-F238E27FC236}">
                  <a16:creationId xmlns:a16="http://schemas.microsoft.com/office/drawing/2014/main" id="{D47349CA-9AD1-76E7-8B71-B5E80367F82C}"/>
                </a:ext>
              </a:extLst>
            </p:cNvPr>
            <p:cNvSpPr/>
            <p:nvPr/>
          </p:nvSpPr>
          <p:spPr>
            <a:xfrm>
              <a:off x="8569069" y="546849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0" name="橢圓 409">
              <a:extLst>
                <a:ext uri="{FF2B5EF4-FFF2-40B4-BE49-F238E27FC236}">
                  <a16:creationId xmlns:a16="http://schemas.microsoft.com/office/drawing/2014/main" id="{291D1DA0-E187-32AA-EFB7-F3A1F432EA23}"/>
                </a:ext>
              </a:extLst>
            </p:cNvPr>
            <p:cNvSpPr/>
            <p:nvPr/>
          </p:nvSpPr>
          <p:spPr>
            <a:xfrm>
              <a:off x="8778177" y="554098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1" name="橢圓 410">
              <a:extLst>
                <a:ext uri="{FF2B5EF4-FFF2-40B4-BE49-F238E27FC236}">
                  <a16:creationId xmlns:a16="http://schemas.microsoft.com/office/drawing/2014/main" id="{54DCF9DA-C99C-29F3-6B4A-DFFA1913F370}"/>
                </a:ext>
              </a:extLst>
            </p:cNvPr>
            <p:cNvSpPr/>
            <p:nvPr/>
          </p:nvSpPr>
          <p:spPr>
            <a:xfrm>
              <a:off x="8569093" y="562554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2" name="橢圓 411">
              <a:extLst>
                <a:ext uri="{FF2B5EF4-FFF2-40B4-BE49-F238E27FC236}">
                  <a16:creationId xmlns:a16="http://schemas.microsoft.com/office/drawing/2014/main" id="{46298535-27F8-1E74-A5C8-B99B799DC9C4}"/>
                </a:ext>
              </a:extLst>
            </p:cNvPr>
            <p:cNvSpPr/>
            <p:nvPr/>
          </p:nvSpPr>
          <p:spPr>
            <a:xfrm>
              <a:off x="8778201" y="5698038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3" name="橢圓 412">
              <a:extLst>
                <a:ext uri="{FF2B5EF4-FFF2-40B4-BE49-F238E27FC236}">
                  <a16:creationId xmlns:a16="http://schemas.microsoft.com/office/drawing/2014/main" id="{5D9BEB65-8F5D-FA45-BC98-0919985DE530}"/>
                </a:ext>
              </a:extLst>
            </p:cNvPr>
            <p:cNvSpPr/>
            <p:nvPr/>
          </p:nvSpPr>
          <p:spPr>
            <a:xfrm>
              <a:off x="8569093" y="5788500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4" name="橢圓 413">
              <a:extLst>
                <a:ext uri="{FF2B5EF4-FFF2-40B4-BE49-F238E27FC236}">
                  <a16:creationId xmlns:a16="http://schemas.microsoft.com/office/drawing/2014/main" id="{F0508BD8-DAC3-5807-95C5-4AA9DE2562F3}"/>
                </a:ext>
              </a:extLst>
            </p:cNvPr>
            <p:cNvSpPr/>
            <p:nvPr/>
          </p:nvSpPr>
          <p:spPr>
            <a:xfrm>
              <a:off x="8778201" y="586099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5" name="橢圓 414">
              <a:extLst>
                <a:ext uri="{FF2B5EF4-FFF2-40B4-BE49-F238E27FC236}">
                  <a16:creationId xmlns:a16="http://schemas.microsoft.com/office/drawing/2014/main" id="{5B841363-C508-F0D0-5428-9F975246743C}"/>
                </a:ext>
              </a:extLst>
            </p:cNvPr>
            <p:cNvSpPr/>
            <p:nvPr/>
          </p:nvSpPr>
          <p:spPr>
            <a:xfrm>
              <a:off x="8572994" y="5955146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6" name="橢圓 415">
              <a:extLst>
                <a:ext uri="{FF2B5EF4-FFF2-40B4-BE49-F238E27FC236}">
                  <a16:creationId xmlns:a16="http://schemas.microsoft.com/office/drawing/2014/main" id="{C00458C2-F905-F8E5-1D83-B201DCBBF711}"/>
                </a:ext>
              </a:extLst>
            </p:cNvPr>
            <p:cNvSpPr/>
            <p:nvPr/>
          </p:nvSpPr>
          <p:spPr>
            <a:xfrm>
              <a:off x="8782102" y="6027637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7" name="橢圓 416">
              <a:extLst>
                <a:ext uri="{FF2B5EF4-FFF2-40B4-BE49-F238E27FC236}">
                  <a16:creationId xmlns:a16="http://schemas.microsoft.com/office/drawing/2014/main" id="{9AC81335-CC5F-A0CB-6A0D-B4521CCB8B5D}"/>
                </a:ext>
              </a:extLst>
            </p:cNvPr>
            <p:cNvSpPr/>
            <p:nvPr/>
          </p:nvSpPr>
          <p:spPr>
            <a:xfrm>
              <a:off x="8572994" y="6118099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8" name="橢圓 417">
              <a:extLst>
                <a:ext uri="{FF2B5EF4-FFF2-40B4-BE49-F238E27FC236}">
                  <a16:creationId xmlns:a16="http://schemas.microsoft.com/office/drawing/2014/main" id="{F599CB75-33CB-6569-2A9A-522CAA1E7FC8}"/>
                </a:ext>
              </a:extLst>
            </p:cNvPr>
            <p:cNvSpPr/>
            <p:nvPr/>
          </p:nvSpPr>
          <p:spPr>
            <a:xfrm>
              <a:off x="8782102" y="619059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19" name="橢圓 418">
              <a:extLst>
                <a:ext uri="{FF2B5EF4-FFF2-40B4-BE49-F238E27FC236}">
                  <a16:creationId xmlns:a16="http://schemas.microsoft.com/office/drawing/2014/main" id="{43C2FC10-F197-59D4-8219-6543AD529986}"/>
                </a:ext>
              </a:extLst>
            </p:cNvPr>
            <p:cNvSpPr/>
            <p:nvPr/>
          </p:nvSpPr>
          <p:spPr>
            <a:xfrm>
              <a:off x="8573266" y="6279231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0" name="橢圓 419">
              <a:extLst>
                <a:ext uri="{FF2B5EF4-FFF2-40B4-BE49-F238E27FC236}">
                  <a16:creationId xmlns:a16="http://schemas.microsoft.com/office/drawing/2014/main" id="{C987136E-9FF2-3930-E58E-B33C74FD5295}"/>
                </a:ext>
              </a:extLst>
            </p:cNvPr>
            <p:cNvSpPr/>
            <p:nvPr/>
          </p:nvSpPr>
          <p:spPr>
            <a:xfrm>
              <a:off x="8782374" y="6351722"/>
              <a:ext cx="113992" cy="110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85BD653-F0E5-DA82-F1F1-2389ECD473E1}"/>
              </a:ext>
            </a:extLst>
          </p:cNvPr>
          <p:cNvGrpSpPr/>
          <p:nvPr/>
        </p:nvGrpSpPr>
        <p:grpSpPr>
          <a:xfrm>
            <a:off x="6544886" y="2819217"/>
            <a:ext cx="2016980" cy="2344174"/>
            <a:chOff x="628650" y="2469328"/>
            <a:chExt cx="3643329" cy="3590981"/>
          </a:xfrm>
        </p:grpSpPr>
        <p:sp>
          <p:nvSpPr>
            <p:cNvPr id="421" name="橢圓 420">
              <a:extLst>
                <a:ext uri="{FF2B5EF4-FFF2-40B4-BE49-F238E27FC236}">
                  <a16:creationId xmlns:a16="http://schemas.microsoft.com/office/drawing/2014/main" id="{2B4023BE-6EEE-F9A5-98D2-CC2415121F5E}"/>
                </a:ext>
              </a:extLst>
            </p:cNvPr>
            <p:cNvSpPr/>
            <p:nvPr/>
          </p:nvSpPr>
          <p:spPr>
            <a:xfrm>
              <a:off x="628650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2" name="橢圓 421">
              <a:extLst>
                <a:ext uri="{FF2B5EF4-FFF2-40B4-BE49-F238E27FC236}">
                  <a16:creationId xmlns:a16="http://schemas.microsoft.com/office/drawing/2014/main" id="{2A2CE426-D6FC-3D9D-03B2-434F66CEB045}"/>
                </a:ext>
              </a:extLst>
            </p:cNvPr>
            <p:cNvSpPr/>
            <p:nvPr/>
          </p:nvSpPr>
          <p:spPr>
            <a:xfrm>
              <a:off x="837758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3" name="橢圓 422">
              <a:extLst>
                <a:ext uri="{FF2B5EF4-FFF2-40B4-BE49-F238E27FC236}">
                  <a16:creationId xmlns:a16="http://schemas.microsoft.com/office/drawing/2014/main" id="{7E800BF5-C14B-6B02-DCFD-F531611A03D2}"/>
                </a:ext>
              </a:extLst>
            </p:cNvPr>
            <p:cNvSpPr/>
            <p:nvPr/>
          </p:nvSpPr>
          <p:spPr>
            <a:xfrm>
              <a:off x="1046865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4" name="橢圓 423">
              <a:extLst>
                <a:ext uri="{FF2B5EF4-FFF2-40B4-BE49-F238E27FC236}">
                  <a16:creationId xmlns:a16="http://schemas.microsoft.com/office/drawing/2014/main" id="{2E83C587-A23F-D77F-3900-06004941C034}"/>
                </a:ext>
              </a:extLst>
            </p:cNvPr>
            <p:cNvSpPr/>
            <p:nvPr/>
          </p:nvSpPr>
          <p:spPr>
            <a:xfrm>
              <a:off x="1255973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5" name="橢圓 424">
              <a:extLst>
                <a:ext uri="{FF2B5EF4-FFF2-40B4-BE49-F238E27FC236}">
                  <a16:creationId xmlns:a16="http://schemas.microsoft.com/office/drawing/2014/main" id="{C03B6BBD-5936-A059-F9FC-1BC50009F369}"/>
                </a:ext>
              </a:extLst>
            </p:cNvPr>
            <p:cNvSpPr/>
            <p:nvPr/>
          </p:nvSpPr>
          <p:spPr>
            <a:xfrm>
              <a:off x="1472884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6" name="橢圓 425">
              <a:extLst>
                <a:ext uri="{FF2B5EF4-FFF2-40B4-BE49-F238E27FC236}">
                  <a16:creationId xmlns:a16="http://schemas.microsoft.com/office/drawing/2014/main" id="{2BFB0722-4C61-E471-5F03-A982A5E9C514}"/>
                </a:ext>
              </a:extLst>
            </p:cNvPr>
            <p:cNvSpPr/>
            <p:nvPr/>
          </p:nvSpPr>
          <p:spPr>
            <a:xfrm>
              <a:off x="1681991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7" name="橢圓 426">
              <a:extLst>
                <a:ext uri="{FF2B5EF4-FFF2-40B4-BE49-F238E27FC236}">
                  <a16:creationId xmlns:a16="http://schemas.microsoft.com/office/drawing/2014/main" id="{2F8BD173-6C7B-0496-AE63-18AAA963B07D}"/>
                </a:ext>
              </a:extLst>
            </p:cNvPr>
            <p:cNvSpPr/>
            <p:nvPr/>
          </p:nvSpPr>
          <p:spPr>
            <a:xfrm>
              <a:off x="1891099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8" name="橢圓 427">
              <a:extLst>
                <a:ext uri="{FF2B5EF4-FFF2-40B4-BE49-F238E27FC236}">
                  <a16:creationId xmlns:a16="http://schemas.microsoft.com/office/drawing/2014/main" id="{BD272346-C69C-AA67-84C4-9592BA8F12DD}"/>
                </a:ext>
              </a:extLst>
            </p:cNvPr>
            <p:cNvSpPr/>
            <p:nvPr/>
          </p:nvSpPr>
          <p:spPr>
            <a:xfrm>
              <a:off x="2100207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29" name="橢圓 428">
              <a:extLst>
                <a:ext uri="{FF2B5EF4-FFF2-40B4-BE49-F238E27FC236}">
                  <a16:creationId xmlns:a16="http://schemas.microsoft.com/office/drawing/2014/main" id="{F81BD130-3B23-636B-B297-996888C2DEE9}"/>
                </a:ext>
              </a:extLst>
            </p:cNvPr>
            <p:cNvSpPr/>
            <p:nvPr/>
          </p:nvSpPr>
          <p:spPr>
            <a:xfrm>
              <a:off x="632551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0" name="橢圓 429">
              <a:extLst>
                <a:ext uri="{FF2B5EF4-FFF2-40B4-BE49-F238E27FC236}">
                  <a16:creationId xmlns:a16="http://schemas.microsoft.com/office/drawing/2014/main" id="{8ED5FF00-78F2-8E1D-F476-A57CB363E62E}"/>
                </a:ext>
              </a:extLst>
            </p:cNvPr>
            <p:cNvSpPr/>
            <p:nvPr/>
          </p:nvSpPr>
          <p:spPr>
            <a:xfrm>
              <a:off x="841659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1" name="橢圓 430">
              <a:extLst>
                <a:ext uri="{FF2B5EF4-FFF2-40B4-BE49-F238E27FC236}">
                  <a16:creationId xmlns:a16="http://schemas.microsoft.com/office/drawing/2014/main" id="{AAB858A7-FAA4-DED7-C075-434C5225DABE}"/>
                </a:ext>
              </a:extLst>
            </p:cNvPr>
            <p:cNvSpPr/>
            <p:nvPr/>
          </p:nvSpPr>
          <p:spPr>
            <a:xfrm>
              <a:off x="1050767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2" name="橢圓 431">
              <a:extLst>
                <a:ext uri="{FF2B5EF4-FFF2-40B4-BE49-F238E27FC236}">
                  <a16:creationId xmlns:a16="http://schemas.microsoft.com/office/drawing/2014/main" id="{06207971-B458-2A24-348E-E858D6700233}"/>
                </a:ext>
              </a:extLst>
            </p:cNvPr>
            <p:cNvSpPr/>
            <p:nvPr/>
          </p:nvSpPr>
          <p:spPr>
            <a:xfrm>
              <a:off x="1259875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3" name="橢圓 432">
              <a:extLst>
                <a:ext uri="{FF2B5EF4-FFF2-40B4-BE49-F238E27FC236}">
                  <a16:creationId xmlns:a16="http://schemas.microsoft.com/office/drawing/2014/main" id="{5339A0B1-590A-039D-0AF1-C0380FAAC15D}"/>
                </a:ext>
              </a:extLst>
            </p:cNvPr>
            <p:cNvSpPr/>
            <p:nvPr/>
          </p:nvSpPr>
          <p:spPr>
            <a:xfrm>
              <a:off x="1476785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4" name="橢圓 433">
              <a:extLst>
                <a:ext uri="{FF2B5EF4-FFF2-40B4-BE49-F238E27FC236}">
                  <a16:creationId xmlns:a16="http://schemas.microsoft.com/office/drawing/2014/main" id="{965588D1-DA75-5DF8-CAB9-531092145F2A}"/>
                </a:ext>
              </a:extLst>
            </p:cNvPr>
            <p:cNvSpPr/>
            <p:nvPr/>
          </p:nvSpPr>
          <p:spPr>
            <a:xfrm>
              <a:off x="1685893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5" name="橢圓 434">
              <a:extLst>
                <a:ext uri="{FF2B5EF4-FFF2-40B4-BE49-F238E27FC236}">
                  <a16:creationId xmlns:a16="http://schemas.microsoft.com/office/drawing/2014/main" id="{979CB11C-6358-541F-FB33-5D694D110CD6}"/>
                </a:ext>
              </a:extLst>
            </p:cNvPr>
            <p:cNvSpPr/>
            <p:nvPr/>
          </p:nvSpPr>
          <p:spPr>
            <a:xfrm>
              <a:off x="1895000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6" name="橢圓 435">
              <a:extLst>
                <a:ext uri="{FF2B5EF4-FFF2-40B4-BE49-F238E27FC236}">
                  <a16:creationId xmlns:a16="http://schemas.microsoft.com/office/drawing/2014/main" id="{9BEBC84B-F64A-7F03-E267-6888DD9FF71C}"/>
                </a:ext>
              </a:extLst>
            </p:cNvPr>
            <p:cNvSpPr/>
            <p:nvPr/>
          </p:nvSpPr>
          <p:spPr>
            <a:xfrm>
              <a:off x="2104108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7" name="橢圓 436">
              <a:extLst>
                <a:ext uri="{FF2B5EF4-FFF2-40B4-BE49-F238E27FC236}">
                  <a16:creationId xmlns:a16="http://schemas.microsoft.com/office/drawing/2014/main" id="{9FB6D16E-EB74-F0B2-B7A5-A28277A41C55}"/>
                </a:ext>
              </a:extLst>
            </p:cNvPr>
            <p:cNvSpPr/>
            <p:nvPr/>
          </p:nvSpPr>
          <p:spPr>
            <a:xfrm>
              <a:off x="632551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8" name="橢圓 437">
              <a:extLst>
                <a:ext uri="{FF2B5EF4-FFF2-40B4-BE49-F238E27FC236}">
                  <a16:creationId xmlns:a16="http://schemas.microsoft.com/office/drawing/2014/main" id="{E8960DB2-C310-FEF0-F764-C4B4F4BE2738}"/>
                </a:ext>
              </a:extLst>
            </p:cNvPr>
            <p:cNvSpPr/>
            <p:nvPr/>
          </p:nvSpPr>
          <p:spPr>
            <a:xfrm>
              <a:off x="841659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39" name="橢圓 438">
              <a:extLst>
                <a:ext uri="{FF2B5EF4-FFF2-40B4-BE49-F238E27FC236}">
                  <a16:creationId xmlns:a16="http://schemas.microsoft.com/office/drawing/2014/main" id="{C9F3C76B-5B95-677A-E8CC-8A0168A8A8B5}"/>
                </a:ext>
              </a:extLst>
            </p:cNvPr>
            <p:cNvSpPr/>
            <p:nvPr/>
          </p:nvSpPr>
          <p:spPr>
            <a:xfrm>
              <a:off x="1050767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0" name="橢圓 439">
              <a:extLst>
                <a:ext uri="{FF2B5EF4-FFF2-40B4-BE49-F238E27FC236}">
                  <a16:creationId xmlns:a16="http://schemas.microsoft.com/office/drawing/2014/main" id="{97AF0685-C379-78D4-84A4-BB662501E5F8}"/>
                </a:ext>
              </a:extLst>
            </p:cNvPr>
            <p:cNvSpPr/>
            <p:nvPr/>
          </p:nvSpPr>
          <p:spPr>
            <a:xfrm>
              <a:off x="1259875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1" name="橢圓 440">
              <a:extLst>
                <a:ext uri="{FF2B5EF4-FFF2-40B4-BE49-F238E27FC236}">
                  <a16:creationId xmlns:a16="http://schemas.microsoft.com/office/drawing/2014/main" id="{DCF6AAA8-2227-448F-4767-4C57212BC552}"/>
                </a:ext>
              </a:extLst>
            </p:cNvPr>
            <p:cNvSpPr/>
            <p:nvPr/>
          </p:nvSpPr>
          <p:spPr>
            <a:xfrm>
              <a:off x="1476785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2" name="橢圓 441">
              <a:extLst>
                <a:ext uri="{FF2B5EF4-FFF2-40B4-BE49-F238E27FC236}">
                  <a16:creationId xmlns:a16="http://schemas.microsoft.com/office/drawing/2014/main" id="{CE32A9E3-17FD-B379-5885-8A04798CEDA9}"/>
                </a:ext>
              </a:extLst>
            </p:cNvPr>
            <p:cNvSpPr/>
            <p:nvPr/>
          </p:nvSpPr>
          <p:spPr>
            <a:xfrm>
              <a:off x="1685893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3" name="橢圓 442">
              <a:extLst>
                <a:ext uri="{FF2B5EF4-FFF2-40B4-BE49-F238E27FC236}">
                  <a16:creationId xmlns:a16="http://schemas.microsoft.com/office/drawing/2014/main" id="{56046D4A-5E13-D732-4677-71B86E516400}"/>
                </a:ext>
              </a:extLst>
            </p:cNvPr>
            <p:cNvSpPr/>
            <p:nvPr/>
          </p:nvSpPr>
          <p:spPr>
            <a:xfrm>
              <a:off x="1895000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4" name="橢圓 443">
              <a:extLst>
                <a:ext uri="{FF2B5EF4-FFF2-40B4-BE49-F238E27FC236}">
                  <a16:creationId xmlns:a16="http://schemas.microsoft.com/office/drawing/2014/main" id="{EE3B9D00-F985-CF50-290A-51B2718D289B}"/>
                </a:ext>
              </a:extLst>
            </p:cNvPr>
            <p:cNvSpPr/>
            <p:nvPr/>
          </p:nvSpPr>
          <p:spPr>
            <a:xfrm>
              <a:off x="2104108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5" name="橢圓 444">
              <a:extLst>
                <a:ext uri="{FF2B5EF4-FFF2-40B4-BE49-F238E27FC236}">
                  <a16:creationId xmlns:a16="http://schemas.microsoft.com/office/drawing/2014/main" id="{28D27F53-078C-377E-4C59-712434FCE426}"/>
                </a:ext>
              </a:extLst>
            </p:cNvPr>
            <p:cNvSpPr/>
            <p:nvPr/>
          </p:nvSpPr>
          <p:spPr>
            <a:xfrm>
              <a:off x="632823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6" name="橢圓 445">
              <a:extLst>
                <a:ext uri="{FF2B5EF4-FFF2-40B4-BE49-F238E27FC236}">
                  <a16:creationId xmlns:a16="http://schemas.microsoft.com/office/drawing/2014/main" id="{F50E953F-8976-2C2D-7631-53B6B3EF24C2}"/>
                </a:ext>
              </a:extLst>
            </p:cNvPr>
            <p:cNvSpPr/>
            <p:nvPr/>
          </p:nvSpPr>
          <p:spPr>
            <a:xfrm>
              <a:off x="841930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7" name="橢圓 446">
              <a:extLst>
                <a:ext uri="{FF2B5EF4-FFF2-40B4-BE49-F238E27FC236}">
                  <a16:creationId xmlns:a16="http://schemas.microsoft.com/office/drawing/2014/main" id="{6AECA7E8-56DB-FD16-76A3-F6FF8BFF8389}"/>
                </a:ext>
              </a:extLst>
            </p:cNvPr>
            <p:cNvSpPr/>
            <p:nvPr/>
          </p:nvSpPr>
          <p:spPr>
            <a:xfrm>
              <a:off x="1051038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8" name="橢圓 447">
              <a:extLst>
                <a:ext uri="{FF2B5EF4-FFF2-40B4-BE49-F238E27FC236}">
                  <a16:creationId xmlns:a16="http://schemas.microsoft.com/office/drawing/2014/main" id="{28EB650E-B13E-4316-5226-1B3AF0DD5B26}"/>
                </a:ext>
              </a:extLst>
            </p:cNvPr>
            <p:cNvSpPr/>
            <p:nvPr/>
          </p:nvSpPr>
          <p:spPr>
            <a:xfrm>
              <a:off x="1260146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49" name="橢圓 448">
              <a:extLst>
                <a:ext uri="{FF2B5EF4-FFF2-40B4-BE49-F238E27FC236}">
                  <a16:creationId xmlns:a16="http://schemas.microsoft.com/office/drawing/2014/main" id="{227ECA1A-F345-69FD-6A64-0E2ED7359AD2}"/>
                </a:ext>
              </a:extLst>
            </p:cNvPr>
            <p:cNvSpPr/>
            <p:nvPr/>
          </p:nvSpPr>
          <p:spPr>
            <a:xfrm>
              <a:off x="1477056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0" name="橢圓 449">
              <a:extLst>
                <a:ext uri="{FF2B5EF4-FFF2-40B4-BE49-F238E27FC236}">
                  <a16:creationId xmlns:a16="http://schemas.microsoft.com/office/drawing/2014/main" id="{6DBB1B00-FEE7-692C-FBA8-7631144BCCE3}"/>
                </a:ext>
              </a:extLst>
            </p:cNvPr>
            <p:cNvSpPr/>
            <p:nvPr/>
          </p:nvSpPr>
          <p:spPr>
            <a:xfrm>
              <a:off x="1686164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1" name="橢圓 450">
              <a:extLst>
                <a:ext uri="{FF2B5EF4-FFF2-40B4-BE49-F238E27FC236}">
                  <a16:creationId xmlns:a16="http://schemas.microsoft.com/office/drawing/2014/main" id="{FF146D01-2742-ED71-4EE8-CE88AAFFC685}"/>
                </a:ext>
              </a:extLst>
            </p:cNvPr>
            <p:cNvSpPr/>
            <p:nvPr/>
          </p:nvSpPr>
          <p:spPr>
            <a:xfrm>
              <a:off x="1895272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2" name="橢圓 451">
              <a:extLst>
                <a:ext uri="{FF2B5EF4-FFF2-40B4-BE49-F238E27FC236}">
                  <a16:creationId xmlns:a16="http://schemas.microsoft.com/office/drawing/2014/main" id="{53D8932B-9007-71F1-578E-FDC2681B5B6C}"/>
                </a:ext>
              </a:extLst>
            </p:cNvPr>
            <p:cNvSpPr/>
            <p:nvPr/>
          </p:nvSpPr>
          <p:spPr>
            <a:xfrm>
              <a:off x="2104380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3" name="橢圓 452">
              <a:extLst>
                <a:ext uri="{FF2B5EF4-FFF2-40B4-BE49-F238E27FC236}">
                  <a16:creationId xmlns:a16="http://schemas.microsoft.com/office/drawing/2014/main" id="{150970A0-FB87-86C2-2EFB-B0BE56130DB4}"/>
                </a:ext>
              </a:extLst>
            </p:cNvPr>
            <p:cNvSpPr/>
            <p:nvPr/>
          </p:nvSpPr>
          <p:spPr>
            <a:xfrm>
              <a:off x="632823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4" name="橢圓 453">
              <a:extLst>
                <a:ext uri="{FF2B5EF4-FFF2-40B4-BE49-F238E27FC236}">
                  <a16:creationId xmlns:a16="http://schemas.microsoft.com/office/drawing/2014/main" id="{AF36F021-7B6D-1B24-8BF5-0AE2FFD531F8}"/>
                </a:ext>
              </a:extLst>
            </p:cNvPr>
            <p:cNvSpPr/>
            <p:nvPr/>
          </p:nvSpPr>
          <p:spPr>
            <a:xfrm>
              <a:off x="841930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5" name="橢圓 454">
              <a:extLst>
                <a:ext uri="{FF2B5EF4-FFF2-40B4-BE49-F238E27FC236}">
                  <a16:creationId xmlns:a16="http://schemas.microsoft.com/office/drawing/2014/main" id="{DD151F9E-3EAC-C4B5-15BC-C3CE47DF5F86}"/>
                </a:ext>
              </a:extLst>
            </p:cNvPr>
            <p:cNvSpPr/>
            <p:nvPr/>
          </p:nvSpPr>
          <p:spPr>
            <a:xfrm>
              <a:off x="1051038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6" name="橢圓 455">
              <a:extLst>
                <a:ext uri="{FF2B5EF4-FFF2-40B4-BE49-F238E27FC236}">
                  <a16:creationId xmlns:a16="http://schemas.microsoft.com/office/drawing/2014/main" id="{E988EFFC-1233-0E07-3909-0BBBA4F4CA77}"/>
                </a:ext>
              </a:extLst>
            </p:cNvPr>
            <p:cNvSpPr/>
            <p:nvPr/>
          </p:nvSpPr>
          <p:spPr>
            <a:xfrm>
              <a:off x="1260146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7" name="橢圓 456">
              <a:extLst>
                <a:ext uri="{FF2B5EF4-FFF2-40B4-BE49-F238E27FC236}">
                  <a16:creationId xmlns:a16="http://schemas.microsoft.com/office/drawing/2014/main" id="{4B2FF365-155F-A7CA-F404-418A20DC7332}"/>
                </a:ext>
              </a:extLst>
            </p:cNvPr>
            <p:cNvSpPr/>
            <p:nvPr/>
          </p:nvSpPr>
          <p:spPr>
            <a:xfrm>
              <a:off x="1477056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8" name="橢圓 457">
              <a:extLst>
                <a:ext uri="{FF2B5EF4-FFF2-40B4-BE49-F238E27FC236}">
                  <a16:creationId xmlns:a16="http://schemas.microsoft.com/office/drawing/2014/main" id="{B822D343-7C0B-0EE9-F2E1-3E5BBAFBDBBB}"/>
                </a:ext>
              </a:extLst>
            </p:cNvPr>
            <p:cNvSpPr/>
            <p:nvPr/>
          </p:nvSpPr>
          <p:spPr>
            <a:xfrm>
              <a:off x="1686164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59" name="橢圓 458">
              <a:extLst>
                <a:ext uri="{FF2B5EF4-FFF2-40B4-BE49-F238E27FC236}">
                  <a16:creationId xmlns:a16="http://schemas.microsoft.com/office/drawing/2014/main" id="{9F41A11C-1293-AB48-07C3-776C6E18ECB5}"/>
                </a:ext>
              </a:extLst>
            </p:cNvPr>
            <p:cNvSpPr/>
            <p:nvPr/>
          </p:nvSpPr>
          <p:spPr>
            <a:xfrm>
              <a:off x="1895272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0" name="橢圓 459">
              <a:extLst>
                <a:ext uri="{FF2B5EF4-FFF2-40B4-BE49-F238E27FC236}">
                  <a16:creationId xmlns:a16="http://schemas.microsoft.com/office/drawing/2014/main" id="{B0CD857C-BC37-E835-F080-AC691AF81666}"/>
                </a:ext>
              </a:extLst>
            </p:cNvPr>
            <p:cNvSpPr/>
            <p:nvPr/>
          </p:nvSpPr>
          <p:spPr>
            <a:xfrm>
              <a:off x="2104380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1" name="橢圓 460">
              <a:extLst>
                <a:ext uri="{FF2B5EF4-FFF2-40B4-BE49-F238E27FC236}">
                  <a16:creationId xmlns:a16="http://schemas.microsoft.com/office/drawing/2014/main" id="{B5755A1F-5DFC-EC38-460A-8F52DAC26F62}"/>
                </a:ext>
              </a:extLst>
            </p:cNvPr>
            <p:cNvSpPr/>
            <p:nvPr/>
          </p:nvSpPr>
          <p:spPr>
            <a:xfrm>
              <a:off x="2279573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2" name="橢圓 461">
              <a:extLst>
                <a:ext uri="{FF2B5EF4-FFF2-40B4-BE49-F238E27FC236}">
                  <a16:creationId xmlns:a16="http://schemas.microsoft.com/office/drawing/2014/main" id="{C6E13821-36B8-BD53-7FC2-B56C15771479}"/>
                </a:ext>
              </a:extLst>
            </p:cNvPr>
            <p:cNvSpPr/>
            <p:nvPr/>
          </p:nvSpPr>
          <p:spPr>
            <a:xfrm>
              <a:off x="2488681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3" name="橢圓 462">
              <a:extLst>
                <a:ext uri="{FF2B5EF4-FFF2-40B4-BE49-F238E27FC236}">
                  <a16:creationId xmlns:a16="http://schemas.microsoft.com/office/drawing/2014/main" id="{413BC847-7E80-862D-C3DC-662FCB49BE40}"/>
                </a:ext>
              </a:extLst>
            </p:cNvPr>
            <p:cNvSpPr/>
            <p:nvPr/>
          </p:nvSpPr>
          <p:spPr>
            <a:xfrm>
              <a:off x="2697788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4" name="橢圓 463">
              <a:extLst>
                <a:ext uri="{FF2B5EF4-FFF2-40B4-BE49-F238E27FC236}">
                  <a16:creationId xmlns:a16="http://schemas.microsoft.com/office/drawing/2014/main" id="{2042C295-E4BF-259B-8414-82DCFD67830A}"/>
                </a:ext>
              </a:extLst>
            </p:cNvPr>
            <p:cNvSpPr/>
            <p:nvPr/>
          </p:nvSpPr>
          <p:spPr>
            <a:xfrm>
              <a:off x="2906896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5" name="橢圓 464">
              <a:extLst>
                <a:ext uri="{FF2B5EF4-FFF2-40B4-BE49-F238E27FC236}">
                  <a16:creationId xmlns:a16="http://schemas.microsoft.com/office/drawing/2014/main" id="{B0945BC7-EDC1-F976-BCD5-94883D1F5595}"/>
                </a:ext>
              </a:extLst>
            </p:cNvPr>
            <p:cNvSpPr/>
            <p:nvPr/>
          </p:nvSpPr>
          <p:spPr>
            <a:xfrm>
              <a:off x="3123807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6" name="橢圓 465">
              <a:extLst>
                <a:ext uri="{FF2B5EF4-FFF2-40B4-BE49-F238E27FC236}">
                  <a16:creationId xmlns:a16="http://schemas.microsoft.com/office/drawing/2014/main" id="{1E152399-5BA7-536D-3721-D772F7A72326}"/>
                </a:ext>
              </a:extLst>
            </p:cNvPr>
            <p:cNvSpPr/>
            <p:nvPr/>
          </p:nvSpPr>
          <p:spPr>
            <a:xfrm>
              <a:off x="3332914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7" name="橢圓 466">
              <a:extLst>
                <a:ext uri="{FF2B5EF4-FFF2-40B4-BE49-F238E27FC236}">
                  <a16:creationId xmlns:a16="http://schemas.microsoft.com/office/drawing/2014/main" id="{0CDEFB2D-3484-7C56-8BF2-3987F0439DC0}"/>
                </a:ext>
              </a:extLst>
            </p:cNvPr>
            <p:cNvSpPr/>
            <p:nvPr/>
          </p:nvSpPr>
          <p:spPr>
            <a:xfrm>
              <a:off x="3542022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8" name="橢圓 467">
              <a:extLst>
                <a:ext uri="{FF2B5EF4-FFF2-40B4-BE49-F238E27FC236}">
                  <a16:creationId xmlns:a16="http://schemas.microsoft.com/office/drawing/2014/main" id="{60CD5316-1DA8-6DF1-1376-88545CACD55E}"/>
                </a:ext>
              </a:extLst>
            </p:cNvPr>
            <p:cNvSpPr/>
            <p:nvPr/>
          </p:nvSpPr>
          <p:spPr>
            <a:xfrm>
              <a:off x="3751130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69" name="橢圓 468">
              <a:extLst>
                <a:ext uri="{FF2B5EF4-FFF2-40B4-BE49-F238E27FC236}">
                  <a16:creationId xmlns:a16="http://schemas.microsoft.com/office/drawing/2014/main" id="{4908EE71-D6B5-B14D-4759-EE9C227785F7}"/>
                </a:ext>
              </a:extLst>
            </p:cNvPr>
            <p:cNvSpPr/>
            <p:nvPr/>
          </p:nvSpPr>
          <p:spPr>
            <a:xfrm>
              <a:off x="2283474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0" name="橢圓 469">
              <a:extLst>
                <a:ext uri="{FF2B5EF4-FFF2-40B4-BE49-F238E27FC236}">
                  <a16:creationId xmlns:a16="http://schemas.microsoft.com/office/drawing/2014/main" id="{8900E7A1-4765-5EFE-A9C3-8EE5B80258DE}"/>
                </a:ext>
              </a:extLst>
            </p:cNvPr>
            <p:cNvSpPr/>
            <p:nvPr/>
          </p:nvSpPr>
          <p:spPr>
            <a:xfrm>
              <a:off x="2492582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1" name="橢圓 470">
              <a:extLst>
                <a:ext uri="{FF2B5EF4-FFF2-40B4-BE49-F238E27FC236}">
                  <a16:creationId xmlns:a16="http://schemas.microsoft.com/office/drawing/2014/main" id="{25FFEF9A-96AB-8510-8CB3-0182C4C46CEE}"/>
                </a:ext>
              </a:extLst>
            </p:cNvPr>
            <p:cNvSpPr/>
            <p:nvPr/>
          </p:nvSpPr>
          <p:spPr>
            <a:xfrm>
              <a:off x="2701690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2" name="橢圓 471">
              <a:extLst>
                <a:ext uri="{FF2B5EF4-FFF2-40B4-BE49-F238E27FC236}">
                  <a16:creationId xmlns:a16="http://schemas.microsoft.com/office/drawing/2014/main" id="{582687D6-7CAD-5E30-EEC1-CAE819036AED}"/>
                </a:ext>
              </a:extLst>
            </p:cNvPr>
            <p:cNvSpPr/>
            <p:nvPr/>
          </p:nvSpPr>
          <p:spPr>
            <a:xfrm>
              <a:off x="2910798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3" name="橢圓 472">
              <a:extLst>
                <a:ext uri="{FF2B5EF4-FFF2-40B4-BE49-F238E27FC236}">
                  <a16:creationId xmlns:a16="http://schemas.microsoft.com/office/drawing/2014/main" id="{22F0ABA1-3929-93C9-594C-45872726953D}"/>
                </a:ext>
              </a:extLst>
            </p:cNvPr>
            <p:cNvSpPr/>
            <p:nvPr/>
          </p:nvSpPr>
          <p:spPr>
            <a:xfrm>
              <a:off x="3127708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4" name="橢圓 473">
              <a:extLst>
                <a:ext uri="{FF2B5EF4-FFF2-40B4-BE49-F238E27FC236}">
                  <a16:creationId xmlns:a16="http://schemas.microsoft.com/office/drawing/2014/main" id="{765ED4DD-94BC-5462-085F-173AB9BEDF13}"/>
                </a:ext>
              </a:extLst>
            </p:cNvPr>
            <p:cNvSpPr/>
            <p:nvPr/>
          </p:nvSpPr>
          <p:spPr>
            <a:xfrm>
              <a:off x="3336816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5" name="橢圓 474">
              <a:extLst>
                <a:ext uri="{FF2B5EF4-FFF2-40B4-BE49-F238E27FC236}">
                  <a16:creationId xmlns:a16="http://schemas.microsoft.com/office/drawing/2014/main" id="{2DC11420-2213-F70C-15BD-7B6B228465C8}"/>
                </a:ext>
              </a:extLst>
            </p:cNvPr>
            <p:cNvSpPr/>
            <p:nvPr/>
          </p:nvSpPr>
          <p:spPr>
            <a:xfrm>
              <a:off x="3545923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6" name="橢圓 475">
              <a:extLst>
                <a:ext uri="{FF2B5EF4-FFF2-40B4-BE49-F238E27FC236}">
                  <a16:creationId xmlns:a16="http://schemas.microsoft.com/office/drawing/2014/main" id="{E8E74032-224A-C1BA-7E96-4F6D86F653DB}"/>
                </a:ext>
              </a:extLst>
            </p:cNvPr>
            <p:cNvSpPr/>
            <p:nvPr/>
          </p:nvSpPr>
          <p:spPr>
            <a:xfrm>
              <a:off x="3755031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7" name="橢圓 476">
              <a:extLst>
                <a:ext uri="{FF2B5EF4-FFF2-40B4-BE49-F238E27FC236}">
                  <a16:creationId xmlns:a16="http://schemas.microsoft.com/office/drawing/2014/main" id="{6ACBA8F6-1255-B894-D34C-A743A7F4B6BC}"/>
                </a:ext>
              </a:extLst>
            </p:cNvPr>
            <p:cNvSpPr/>
            <p:nvPr/>
          </p:nvSpPr>
          <p:spPr>
            <a:xfrm>
              <a:off x="2283474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8" name="橢圓 477">
              <a:extLst>
                <a:ext uri="{FF2B5EF4-FFF2-40B4-BE49-F238E27FC236}">
                  <a16:creationId xmlns:a16="http://schemas.microsoft.com/office/drawing/2014/main" id="{EE7DC459-65D0-BECC-A267-BEB528F85BE6}"/>
                </a:ext>
              </a:extLst>
            </p:cNvPr>
            <p:cNvSpPr/>
            <p:nvPr/>
          </p:nvSpPr>
          <p:spPr>
            <a:xfrm>
              <a:off x="2492582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79" name="橢圓 478">
              <a:extLst>
                <a:ext uri="{FF2B5EF4-FFF2-40B4-BE49-F238E27FC236}">
                  <a16:creationId xmlns:a16="http://schemas.microsoft.com/office/drawing/2014/main" id="{6AAA03CA-4EEE-5D87-6F67-56B49AF0FE94}"/>
                </a:ext>
              </a:extLst>
            </p:cNvPr>
            <p:cNvSpPr/>
            <p:nvPr/>
          </p:nvSpPr>
          <p:spPr>
            <a:xfrm>
              <a:off x="2701690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0" name="橢圓 479">
              <a:extLst>
                <a:ext uri="{FF2B5EF4-FFF2-40B4-BE49-F238E27FC236}">
                  <a16:creationId xmlns:a16="http://schemas.microsoft.com/office/drawing/2014/main" id="{EC02F1E2-96B6-D1B4-BD6B-BEF37B4AF09B}"/>
                </a:ext>
              </a:extLst>
            </p:cNvPr>
            <p:cNvSpPr/>
            <p:nvPr/>
          </p:nvSpPr>
          <p:spPr>
            <a:xfrm>
              <a:off x="2910798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1" name="橢圓 480">
              <a:extLst>
                <a:ext uri="{FF2B5EF4-FFF2-40B4-BE49-F238E27FC236}">
                  <a16:creationId xmlns:a16="http://schemas.microsoft.com/office/drawing/2014/main" id="{BA67C257-AF31-E803-9FA8-3944352515CA}"/>
                </a:ext>
              </a:extLst>
            </p:cNvPr>
            <p:cNvSpPr/>
            <p:nvPr/>
          </p:nvSpPr>
          <p:spPr>
            <a:xfrm>
              <a:off x="3127708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2" name="橢圓 481">
              <a:extLst>
                <a:ext uri="{FF2B5EF4-FFF2-40B4-BE49-F238E27FC236}">
                  <a16:creationId xmlns:a16="http://schemas.microsoft.com/office/drawing/2014/main" id="{58D311AA-4D84-C4B2-08EB-B0E83D0CD13A}"/>
                </a:ext>
              </a:extLst>
            </p:cNvPr>
            <p:cNvSpPr/>
            <p:nvPr/>
          </p:nvSpPr>
          <p:spPr>
            <a:xfrm>
              <a:off x="3336816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3" name="橢圓 482">
              <a:extLst>
                <a:ext uri="{FF2B5EF4-FFF2-40B4-BE49-F238E27FC236}">
                  <a16:creationId xmlns:a16="http://schemas.microsoft.com/office/drawing/2014/main" id="{7F0796DD-6E23-7C49-F4B3-004D0F68B9E9}"/>
                </a:ext>
              </a:extLst>
            </p:cNvPr>
            <p:cNvSpPr/>
            <p:nvPr/>
          </p:nvSpPr>
          <p:spPr>
            <a:xfrm>
              <a:off x="3545923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4" name="橢圓 483">
              <a:extLst>
                <a:ext uri="{FF2B5EF4-FFF2-40B4-BE49-F238E27FC236}">
                  <a16:creationId xmlns:a16="http://schemas.microsoft.com/office/drawing/2014/main" id="{CA918826-4C5A-AE02-B02A-254025CAB338}"/>
                </a:ext>
              </a:extLst>
            </p:cNvPr>
            <p:cNvSpPr/>
            <p:nvPr/>
          </p:nvSpPr>
          <p:spPr>
            <a:xfrm>
              <a:off x="3755031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5" name="橢圓 484">
              <a:extLst>
                <a:ext uri="{FF2B5EF4-FFF2-40B4-BE49-F238E27FC236}">
                  <a16:creationId xmlns:a16="http://schemas.microsoft.com/office/drawing/2014/main" id="{52317D10-0C7F-E270-A658-8D61AC35B6AC}"/>
                </a:ext>
              </a:extLst>
            </p:cNvPr>
            <p:cNvSpPr/>
            <p:nvPr/>
          </p:nvSpPr>
          <p:spPr>
            <a:xfrm>
              <a:off x="2283746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6" name="橢圓 485">
              <a:extLst>
                <a:ext uri="{FF2B5EF4-FFF2-40B4-BE49-F238E27FC236}">
                  <a16:creationId xmlns:a16="http://schemas.microsoft.com/office/drawing/2014/main" id="{7606F7CC-7095-71E3-82FA-B40AA49AD311}"/>
                </a:ext>
              </a:extLst>
            </p:cNvPr>
            <p:cNvSpPr/>
            <p:nvPr/>
          </p:nvSpPr>
          <p:spPr>
            <a:xfrm>
              <a:off x="2492853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7" name="橢圓 486">
              <a:extLst>
                <a:ext uri="{FF2B5EF4-FFF2-40B4-BE49-F238E27FC236}">
                  <a16:creationId xmlns:a16="http://schemas.microsoft.com/office/drawing/2014/main" id="{9B880C6F-A112-6E0F-770D-37820E831BDE}"/>
                </a:ext>
              </a:extLst>
            </p:cNvPr>
            <p:cNvSpPr/>
            <p:nvPr/>
          </p:nvSpPr>
          <p:spPr>
            <a:xfrm>
              <a:off x="2701961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8" name="橢圓 487">
              <a:extLst>
                <a:ext uri="{FF2B5EF4-FFF2-40B4-BE49-F238E27FC236}">
                  <a16:creationId xmlns:a16="http://schemas.microsoft.com/office/drawing/2014/main" id="{76344F00-20FE-58EA-4BEA-A4CF5172BCAA}"/>
                </a:ext>
              </a:extLst>
            </p:cNvPr>
            <p:cNvSpPr/>
            <p:nvPr/>
          </p:nvSpPr>
          <p:spPr>
            <a:xfrm>
              <a:off x="2911069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89" name="橢圓 488">
              <a:extLst>
                <a:ext uri="{FF2B5EF4-FFF2-40B4-BE49-F238E27FC236}">
                  <a16:creationId xmlns:a16="http://schemas.microsoft.com/office/drawing/2014/main" id="{AF931B57-EE51-BB65-E83E-445EAFB4260A}"/>
                </a:ext>
              </a:extLst>
            </p:cNvPr>
            <p:cNvSpPr/>
            <p:nvPr/>
          </p:nvSpPr>
          <p:spPr>
            <a:xfrm>
              <a:off x="3127979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0" name="橢圓 489">
              <a:extLst>
                <a:ext uri="{FF2B5EF4-FFF2-40B4-BE49-F238E27FC236}">
                  <a16:creationId xmlns:a16="http://schemas.microsoft.com/office/drawing/2014/main" id="{8726AFC2-1F37-2F9A-FAD4-9B027E2D8EDD}"/>
                </a:ext>
              </a:extLst>
            </p:cNvPr>
            <p:cNvSpPr/>
            <p:nvPr/>
          </p:nvSpPr>
          <p:spPr>
            <a:xfrm>
              <a:off x="3337087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1" name="橢圓 490">
              <a:extLst>
                <a:ext uri="{FF2B5EF4-FFF2-40B4-BE49-F238E27FC236}">
                  <a16:creationId xmlns:a16="http://schemas.microsoft.com/office/drawing/2014/main" id="{B79488F5-667A-90AF-92E5-8F51231FE305}"/>
                </a:ext>
              </a:extLst>
            </p:cNvPr>
            <p:cNvSpPr/>
            <p:nvPr/>
          </p:nvSpPr>
          <p:spPr>
            <a:xfrm>
              <a:off x="3546195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2" name="橢圓 491">
              <a:extLst>
                <a:ext uri="{FF2B5EF4-FFF2-40B4-BE49-F238E27FC236}">
                  <a16:creationId xmlns:a16="http://schemas.microsoft.com/office/drawing/2014/main" id="{873F22F2-DE1A-BE10-A52A-9E3882E15BAB}"/>
                </a:ext>
              </a:extLst>
            </p:cNvPr>
            <p:cNvSpPr/>
            <p:nvPr/>
          </p:nvSpPr>
          <p:spPr>
            <a:xfrm>
              <a:off x="3755303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3" name="橢圓 492">
              <a:extLst>
                <a:ext uri="{FF2B5EF4-FFF2-40B4-BE49-F238E27FC236}">
                  <a16:creationId xmlns:a16="http://schemas.microsoft.com/office/drawing/2014/main" id="{608465E7-CDC1-6641-2CDB-48FBEEA7B63A}"/>
                </a:ext>
              </a:extLst>
            </p:cNvPr>
            <p:cNvSpPr/>
            <p:nvPr/>
          </p:nvSpPr>
          <p:spPr>
            <a:xfrm>
              <a:off x="2283746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4" name="橢圓 493">
              <a:extLst>
                <a:ext uri="{FF2B5EF4-FFF2-40B4-BE49-F238E27FC236}">
                  <a16:creationId xmlns:a16="http://schemas.microsoft.com/office/drawing/2014/main" id="{576AA443-1F9B-C467-EDA2-725F37E5824D}"/>
                </a:ext>
              </a:extLst>
            </p:cNvPr>
            <p:cNvSpPr/>
            <p:nvPr/>
          </p:nvSpPr>
          <p:spPr>
            <a:xfrm>
              <a:off x="2492853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5" name="橢圓 494">
              <a:extLst>
                <a:ext uri="{FF2B5EF4-FFF2-40B4-BE49-F238E27FC236}">
                  <a16:creationId xmlns:a16="http://schemas.microsoft.com/office/drawing/2014/main" id="{9618C882-C45B-20AA-A7D6-A44D7B8D79B9}"/>
                </a:ext>
              </a:extLst>
            </p:cNvPr>
            <p:cNvSpPr/>
            <p:nvPr/>
          </p:nvSpPr>
          <p:spPr>
            <a:xfrm>
              <a:off x="2701961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6" name="橢圓 495">
              <a:extLst>
                <a:ext uri="{FF2B5EF4-FFF2-40B4-BE49-F238E27FC236}">
                  <a16:creationId xmlns:a16="http://schemas.microsoft.com/office/drawing/2014/main" id="{204E16EC-53F6-02C7-B3F2-0795FBC37059}"/>
                </a:ext>
              </a:extLst>
            </p:cNvPr>
            <p:cNvSpPr/>
            <p:nvPr/>
          </p:nvSpPr>
          <p:spPr>
            <a:xfrm>
              <a:off x="2911069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7" name="橢圓 496">
              <a:extLst>
                <a:ext uri="{FF2B5EF4-FFF2-40B4-BE49-F238E27FC236}">
                  <a16:creationId xmlns:a16="http://schemas.microsoft.com/office/drawing/2014/main" id="{80A35F6A-22B6-FD65-F9D9-05E0F10F683A}"/>
                </a:ext>
              </a:extLst>
            </p:cNvPr>
            <p:cNvSpPr/>
            <p:nvPr/>
          </p:nvSpPr>
          <p:spPr>
            <a:xfrm>
              <a:off x="3127979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8" name="橢圓 497">
              <a:extLst>
                <a:ext uri="{FF2B5EF4-FFF2-40B4-BE49-F238E27FC236}">
                  <a16:creationId xmlns:a16="http://schemas.microsoft.com/office/drawing/2014/main" id="{1226463C-733E-04FD-4189-E3C80455E302}"/>
                </a:ext>
              </a:extLst>
            </p:cNvPr>
            <p:cNvSpPr/>
            <p:nvPr/>
          </p:nvSpPr>
          <p:spPr>
            <a:xfrm>
              <a:off x="3337087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499" name="橢圓 498">
              <a:extLst>
                <a:ext uri="{FF2B5EF4-FFF2-40B4-BE49-F238E27FC236}">
                  <a16:creationId xmlns:a16="http://schemas.microsoft.com/office/drawing/2014/main" id="{2F8624EF-8FC9-6959-7BF9-5EDC62D49506}"/>
                </a:ext>
              </a:extLst>
            </p:cNvPr>
            <p:cNvSpPr/>
            <p:nvPr/>
          </p:nvSpPr>
          <p:spPr>
            <a:xfrm>
              <a:off x="3546195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0" name="橢圓 499">
              <a:extLst>
                <a:ext uri="{FF2B5EF4-FFF2-40B4-BE49-F238E27FC236}">
                  <a16:creationId xmlns:a16="http://schemas.microsoft.com/office/drawing/2014/main" id="{777E9B6B-C3DD-58EA-C04A-50EC49291FF4}"/>
                </a:ext>
              </a:extLst>
            </p:cNvPr>
            <p:cNvSpPr/>
            <p:nvPr/>
          </p:nvSpPr>
          <p:spPr>
            <a:xfrm>
              <a:off x="3755303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1" name="橢圓 500">
              <a:extLst>
                <a:ext uri="{FF2B5EF4-FFF2-40B4-BE49-F238E27FC236}">
                  <a16:creationId xmlns:a16="http://schemas.microsoft.com/office/drawing/2014/main" id="{6ABCD1D0-8E0D-0DAD-10B2-A8337CD2C605}"/>
                </a:ext>
              </a:extLst>
            </p:cNvPr>
            <p:cNvSpPr/>
            <p:nvPr/>
          </p:nvSpPr>
          <p:spPr>
            <a:xfrm>
              <a:off x="632847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2" name="橢圓 501">
              <a:extLst>
                <a:ext uri="{FF2B5EF4-FFF2-40B4-BE49-F238E27FC236}">
                  <a16:creationId xmlns:a16="http://schemas.microsoft.com/office/drawing/2014/main" id="{D7F54647-5802-5277-420B-850C2E7F6556}"/>
                </a:ext>
              </a:extLst>
            </p:cNvPr>
            <p:cNvSpPr/>
            <p:nvPr/>
          </p:nvSpPr>
          <p:spPr>
            <a:xfrm>
              <a:off x="841955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3" name="橢圓 502">
              <a:extLst>
                <a:ext uri="{FF2B5EF4-FFF2-40B4-BE49-F238E27FC236}">
                  <a16:creationId xmlns:a16="http://schemas.microsoft.com/office/drawing/2014/main" id="{0A573517-2E34-B7D9-E78C-BD8F0051585D}"/>
                </a:ext>
              </a:extLst>
            </p:cNvPr>
            <p:cNvSpPr/>
            <p:nvPr/>
          </p:nvSpPr>
          <p:spPr>
            <a:xfrm>
              <a:off x="1051062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4" name="橢圓 503">
              <a:extLst>
                <a:ext uri="{FF2B5EF4-FFF2-40B4-BE49-F238E27FC236}">
                  <a16:creationId xmlns:a16="http://schemas.microsoft.com/office/drawing/2014/main" id="{D6B499E7-EB78-B9D2-66A7-4A7C5E98990B}"/>
                </a:ext>
              </a:extLst>
            </p:cNvPr>
            <p:cNvSpPr/>
            <p:nvPr/>
          </p:nvSpPr>
          <p:spPr>
            <a:xfrm>
              <a:off x="1260170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5" name="橢圓 504">
              <a:extLst>
                <a:ext uri="{FF2B5EF4-FFF2-40B4-BE49-F238E27FC236}">
                  <a16:creationId xmlns:a16="http://schemas.microsoft.com/office/drawing/2014/main" id="{E0F85EB2-46BF-4EAB-2C94-1BA12D944EC4}"/>
                </a:ext>
              </a:extLst>
            </p:cNvPr>
            <p:cNvSpPr/>
            <p:nvPr/>
          </p:nvSpPr>
          <p:spPr>
            <a:xfrm>
              <a:off x="1477081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6" name="橢圓 505">
              <a:extLst>
                <a:ext uri="{FF2B5EF4-FFF2-40B4-BE49-F238E27FC236}">
                  <a16:creationId xmlns:a16="http://schemas.microsoft.com/office/drawing/2014/main" id="{9EE43E8E-FC56-95FC-F38D-C40D121792B8}"/>
                </a:ext>
              </a:extLst>
            </p:cNvPr>
            <p:cNvSpPr/>
            <p:nvPr/>
          </p:nvSpPr>
          <p:spPr>
            <a:xfrm>
              <a:off x="1686188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7" name="橢圓 506">
              <a:extLst>
                <a:ext uri="{FF2B5EF4-FFF2-40B4-BE49-F238E27FC236}">
                  <a16:creationId xmlns:a16="http://schemas.microsoft.com/office/drawing/2014/main" id="{B390C302-47EA-FA68-A1D0-C5499C1D154D}"/>
                </a:ext>
              </a:extLst>
            </p:cNvPr>
            <p:cNvSpPr/>
            <p:nvPr/>
          </p:nvSpPr>
          <p:spPr>
            <a:xfrm>
              <a:off x="1895296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8" name="橢圓 507">
              <a:extLst>
                <a:ext uri="{FF2B5EF4-FFF2-40B4-BE49-F238E27FC236}">
                  <a16:creationId xmlns:a16="http://schemas.microsoft.com/office/drawing/2014/main" id="{62590D09-ABC9-6AF6-502B-47C66C9E0870}"/>
                </a:ext>
              </a:extLst>
            </p:cNvPr>
            <p:cNvSpPr/>
            <p:nvPr/>
          </p:nvSpPr>
          <p:spPr>
            <a:xfrm>
              <a:off x="2104404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09" name="橢圓 508">
              <a:extLst>
                <a:ext uri="{FF2B5EF4-FFF2-40B4-BE49-F238E27FC236}">
                  <a16:creationId xmlns:a16="http://schemas.microsoft.com/office/drawing/2014/main" id="{D0C62C32-C231-8527-22AB-5A120FC9EBDE}"/>
                </a:ext>
              </a:extLst>
            </p:cNvPr>
            <p:cNvSpPr/>
            <p:nvPr/>
          </p:nvSpPr>
          <p:spPr>
            <a:xfrm>
              <a:off x="632847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0" name="橢圓 509">
              <a:extLst>
                <a:ext uri="{FF2B5EF4-FFF2-40B4-BE49-F238E27FC236}">
                  <a16:creationId xmlns:a16="http://schemas.microsoft.com/office/drawing/2014/main" id="{F5587830-3DFE-99B7-FCEA-CABF57AEE84E}"/>
                </a:ext>
              </a:extLst>
            </p:cNvPr>
            <p:cNvSpPr/>
            <p:nvPr/>
          </p:nvSpPr>
          <p:spPr>
            <a:xfrm>
              <a:off x="841955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1" name="橢圓 510">
              <a:extLst>
                <a:ext uri="{FF2B5EF4-FFF2-40B4-BE49-F238E27FC236}">
                  <a16:creationId xmlns:a16="http://schemas.microsoft.com/office/drawing/2014/main" id="{A58B1304-AE42-4BB0-5108-8F27B8E56EBB}"/>
                </a:ext>
              </a:extLst>
            </p:cNvPr>
            <p:cNvSpPr/>
            <p:nvPr/>
          </p:nvSpPr>
          <p:spPr>
            <a:xfrm>
              <a:off x="1051062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2" name="橢圓 511">
              <a:extLst>
                <a:ext uri="{FF2B5EF4-FFF2-40B4-BE49-F238E27FC236}">
                  <a16:creationId xmlns:a16="http://schemas.microsoft.com/office/drawing/2014/main" id="{C309011E-2C2B-22A8-7605-82587DCC4849}"/>
                </a:ext>
              </a:extLst>
            </p:cNvPr>
            <p:cNvSpPr/>
            <p:nvPr/>
          </p:nvSpPr>
          <p:spPr>
            <a:xfrm>
              <a:off x="1260170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3" name="橢圓 512">
              <a:extLst>
                <a:ext uri="{FF2B5EF4-FFF2-40B4-BE49-F238E27FC236}">
                  <a16:creationId xmlns:a16="http://schemas.microsoft.com/office/drawing/2014/main" id="{8CFBE97D-BFCA-C09E-6A34-E361F1915392}"/>
                </a:ext>
              </a:extLst>
            </p:cNvPr>
            <p:cNvSpPr/>
            <p:nvPr/>
          </p:nvSpPr>
          <p:spPr>
            <a:xfrm>
              <a:off x="1477081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4" name="橢圓 513">
              <a:extLst>
                <a:ext uri="{FF2B5EF4-FFF2-40B4-BE49-F238E27FC236}">
                  <a16:creationId xmlns:a16="http://schemas.microsoft.com/office/drawing/2014/main" id="{C08F21D9-8835-362B-CB9C-26FF6DE3CD67}"/>
                </a:ext>
              </a:extLst>
            </p:cNvPr>
            <p:cNvSpPr/>
            <p:nvPr/>
          </p:nvSpPr>
          <p:spPr>
            <a:xfrm>
              <a:off x="1686188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5" name="橢圓 514">
              <a:extLst>
                <a:ext uri="{FF2B5EF4-FFF2-40B4-BE49-F238E27FC236}">
                  <a16:creationId xmlns:a16="http://schemas.microsoft.com/office/drawing/2014/main" id="{6EFB7802-D1FC-A459-7EEC-45610BFBEED5}"/>
                </a:ext>
              </a:extLst>
            </p:cNvPr>
            <p:cNvSpPr/>
            <p:nvPr/>
          </p:nvSpPr>
          <p:spPr>
            <a:xfrm>
              <a:off x="1895296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6" name="橢圓 515">
              <a:extLst>
                <a:ext uri="{FF2B5EF4-FFF2-40B4-BE49-F238E27FC236}">
                  <a16:creationId xmlns:a16="http://schemas.microsoft.com/office/drawing/2014/main" id="{86DF8E56-6344-DF56-0258-CC98D82E6481}"/>
                </a:ext>
              </a:extLst>
            </p:cNvPr>
            <p:cNvSpPr/>
            <p:nvPr/>
          </p:nvSpPr>
          <p:spPr>
            <a:xfrm>
              <a:off x="2104404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7" name="橢圓 516">
              <a:extLst>
                <a:ext uri="{FF2B5EF4-FFF2-40B4-BE49-F238E27FC236}">
                  <a16:creationId xmlns:a16="http://schemas.microsoft.com/office/drawing/2014/main" id="{57336CAF-4710-B075-48AD-B72E96FFD767}"/>
                </a:ext>
              </a:extLst>
            </p:cNvPr>
            <p:cNvSpPr/>
            <p:nvPr/>
          </p:nvSpPr>
          <p:spPr>
            <a:xfrm>
              <a:off x="636748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8" name="橢圓 517">
              <a:extLst>
                <a:ext uri="{FF2B5EF4-FFF2-40B4-BE49-F238E27FC236}">
                  <a16:creationId xmlns:a16="http://schemas.microsoft.com/office/drawing/2014/main" id="{9760FE91-8C03-C63D-A95D-88F5C276BB3A}"/>
                </a:ext>
              </a:extLst>
            </p:cNvPr>
            <p:cNvSpPr/>
            <p:nvPr/>
          </p:nvSpPr>
          <p:spPr>
            <a:xfrm>
              <a:off x="845856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19" name="橢圓 518">
              <a:extLst>
                <a:ext uri="{FF2B5EF4-FFF2-40B4-BE49-F238E27FC236}">
                  <a16:creationId xmlns:a16="http://schemas.microsoft.com/office/drawing/2014/main" id="{23170F66-4288-869C-C1DD-1385B0AB5F3F}"/>
                </a:ext>
              </a:extLst>
            </p:cNvPr>
            <p:cNvSpPr/>
            <p:nvPr/>
          </p:nvSpPr>
          <p:spPr>
            <a:xfrm>
              <a:off x="1054964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0" name="橢圓 519">
              <a:extLst>
                <a:ext uri="{FF2B5EF4-FFF2-40B4-BE49-F238E27FC236}">
                  <a16:creationId xmlns:a16="http://schemas.microsoft.com/office/drawing/2014/main" id="{D22A3B18-F54F-79CC-F9EB-2FDCB4A32979}"/>
                </a:ext>
              </a:extLst>
            </p:cNvPr>
            <p:cNvSpPr/>
            <p:nvPr/>
          </p:nvSpPr>
          <p:spPr>
            <a:xfrm>
              <a:off x="1264072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1" name="橢圓 520">
              <a:extLst>
                <a:ext uri="{FF2B5EF4-FFF2-40B4-BE49-F238E27FC236}">
                  <a16:creationId xmlns:a16="http://schemas.microsoft.com/office/drawing/2014/main" id="{D490107A-1D79-480F-5A57-B1A36D76A1CE}"/>
                </a:ext>
              </a:extLst>
            </p:cNvPr>
            <p:cNvSpPr/>
            <p:nvPr/>
          </p:nvSpPr>
          <p:spPr>
            <a:xfrm>
              <a:off x="1480982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2" name="橢圓 521">
              <a:extLst>
                <a:ext uri="{FF2B5EF4-FFF2-40B4-BE49-F238E27FC236}">
                  <a16:creationId xmlns:a16="http://schemas.microsoft.com/office/drawing/2014/main" id="{BD24730E-9C4B-0DE3-F2C0-B7E8E049E46D}"/>
                </a:ext>
              </a:extLst>
            </p:cNvPr>
            <p:cNvSpPr/>
            <p:nvPr/>
          </p:nvSpPr>
          <p:spPr>
            <a:xfrm>
              <a:off x="1690090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3" name="橢圓 522">
              <a:extLst>
                <a:ext uri="{FF2B5EF4-FFF2-40B4-BE49-F238E27FC236}">
                  <a16:creationId xmlns:a16="http://schemas.microsoft.com/office/drawing/2014/main" id="{C0A01455-8C0C-1480-9451-940314FD3417}"/>
                </a:ext>
              </a:extLst>
            </p:cNvPr>
            <p:cNvSpPr/>
            <p:nvPr/>
          </p:nvSpPr>
          <p:spPr>
            <a:xfrm>
              <a:off x="1899197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4" name="橢圓 523">
              <a:extLst>
                <a:ext uri="{FF2B5EF4-FFF2-40B4-BE49-F238E27FC236}">
                  <a16:creationId xmlns:a16="http://schemas.microsoft.com/office/drawing/2014/main" id="{1E91B313-45EA-5A14-7AF8-8B4088ADF487}"/>
                </a:ext>
              </a:extLst>
            </p:cNvPr>
            <p:cNvSpPr/>
            <p:nvPr/>
          </p:nvSpPr>
          <p:spPr>
            <a:xfrm>
              <a:off x="2108305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5" name="橢圓 524">
              <a:extLst>
                <a:ext uri="{FF2B5EF4-FFF2-40B4-BE49-F238E27FC236}">
                  <a16:creationId xmlns:a16="http://schemas.microsoft.com/office/drawing/2014/main" id="{F981BFCA-4570-77FE-03A7-31435D5DD785}"/>
                </a:ext>
              </a:extLst>
            </p:cNvPr>
            <p:cNvSpPr/>
            <p:nvPr/>
          </p:nvSpPr>
          <p:spPr>
            <a:xfrm>
              <a:off x="636748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6" name="橢圓 525">
              <a:extLst>
                <a:ext uri="{FF2B5EF4-FFF2-40B4-BE49-F238E27FC236}">
                  <a16:creationId xmlns:a16="http://schemas.microsoft.com/office/drawing/2014/main" id="{94EC8BA5-231C-99E6-7855-13B23965792E}"/>
                </a:ext>
              </a:extLst>
            </p:cNvPr>
            <p:cNvSpPr/>
            <p:nvPr/>
          </p:nvSpPr>
          <p:spPr>
            <a:xfrm>
              <a:off x="845856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7" name="橢圓 526">
              <a:extLst>
                <a:ext uri="{FF2B5EF4-FFF2-40B4-BE49-F238E27FC236}">
                  <a16:creationId xmlns:a16="http://schemas.microsoft.com/office/drawing/2014/main" id="{A3B67812-E9FE-1B30-56C1-2C7B62A35721}"/>
                </a:ext>
              </a:extLst>
            </p:cNvPr>
            <p:cNvSpPr/>
            <p:nvPr/>
          </p:nvSpPr>
          <p:spPr>
            <a:xfrm>
              <a:off x="1054964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8" name="橢圓 527">
              <a:extLst>
                <a:ext uri="{FF2B5EF4-FFF2-40B4-BE49-F238E27FC236}">
                  <a16:creationId xmlns:a16="http://schemas.microsoft.com/office/drawing/2014/main" id="{F012FE1A-DEAE-1386-4D7D-732FE3E1612D}"/>
                </a:ext>
              </a:extLst>
            </p:cNvPr>
            <p:cNvSpPr/>
            <p:nvPr/>
          </p:nvSpPr>
          <p:spPr>
            <a:xfrm>
              <a:off x="1264072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29" name="橢圓 528">
              <a:extLst>
                <a:ext uri="{FF2B5EF4-FFF2-40B4-BE49-F238E27FC236}">
                  <a16:creationId xmlns:a16="http://schemas.microsoft.com/office/drawing/2014/main" id="{9F18B812-C90C-7631-31C5-2B721DCF9376}"/>
                </a:ext>
              </a:extLst>
            </p:cNvPr>
            <p:cNvSpPr/>
            <p:nvPr/>
          </p:nvSpPr>
          <p:spPr>
            <a:xfrm>
              <a:off x="1480982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0" name="橢圓 529">
              <a:extLst>
                <a:ext uri="{FF2B5EF4-FFF2-40B4-BE49-F238E27FC236}">
                  <a16:creationId xmlns:a16="http://schemas.microsoft.com/office/drawing/2014/main" id="{851FC317-53E9-F6A9-3B3C-CDA2A8EEF368}"/>
                </a:ext>
              </a:extLst>
            </p:cNvPr>
            <p:cNvSpPr/>
            <p:nvPr/>
          </p:nvSpPr>
          <p:spPr>
            <a:xfrm>
              <a:off x="1690090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1" name="橢圓 530">
              <a:extLst>
                <a:ext uri="{FF2B5EF4-FFF2-40B4-BE49-F238E27FC236}">
                  <a16:creationId xmlns:a16="http://schemas.microsoft.com/office/drawing/2014/main" id="{21F65156-FB16-05A6-E8DF-C448C04BBCAC}"/>
                </a:ext>
              </a:extLst>
            </p:cNvPr>
            <p:cNvSpPr/>
            <p:nvPr/>
          </p:nvSpPr>
          <p:spPr>
            <a:xfrm>
              <a:off x="1899197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2" name="橢圓 531">
              <a:extLst>
                <a:ext uri="{FF2B5EF4-FFF2-40B4-BE49-F238E27FC236}">
                  <a16:creationId xmlns:a16="http://schemas.microsoft.com/office/drawing/2014/main" id="{0ACEC8B2-E31D-6B91-97F0-5165979219DE}"/>
                </a:ext>
              </a:extLst>
            </p:cNvPr>
            <p:cNvSpPr/>
            <p:nvPr/>
          </p:nvSpPr>
          <p:spPr>
            <a:xfrm>
              <a:off x="2108305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3" name="橢圓 532">
              <a:extLst>
                <a:ext uri="{FF2B5EF4-FFF2-40B4-BE49-F238E27FC236}">
                  <a16:creationId xmlns:a16="http://schemas.microsoft.com/office/drawing/2014/main" id="{0C211662-368C-945C-0FE0-32112238E567}"/>
                </a:ext>
              </a:extLst>
            </p:cNvPr>
            <p:cNvSpPr/>
            <p:nvPr/>
          </p:nvSpPr>
          <p:spPr>
            <a:xfrm>
              <a:off x="637020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4" name="橢圓 533">
              <a:extLst>
                <a:ext uri="{FF2B5EF4-FFF2-40B4-BE49-F238E27FC236}">
                  <a16:creationId xmlns:a16="http://schemas.microsoft.com/office/drawing/2014/main" id="{A7C78725-3A75-EA29-F3A2-5826D4EC9634}"/>
                </a:ext>
              </a:extLst>
            </p:cNvPr>
            <p:cNvSpPr/>
            <p:nvPr/>
          </p:nvSpPr>
          <p:spPr>
            <a:xfrm>
              <a:off x="846127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5" name="橢圓 534">
              <a:extLst>
                <a:ext uri="{FF2B5EF4-FFF2-40B4-BE49-F238E27FC236}">
                  <a16:creationId xmlns:a16="http://schemas.microsoft.com/office/drawing/2014/main" id="{1B4F4925-41FE-897E-8192-44987034A919}"/>
                </a:ext>
              </a:extLst>
            </p:cNvPr>
            <p:cNvSpPr/>
            <p:nvPr/>
          </p:nvSpPr>
          <p:spPr>
            <a:xfrm>
              <a:off x="1055235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6" name="橢圓 535">
              <a:extLst>
                <a:ext uri="{FF2B5EF4-FFF2-40B4-BE49-F238E27FC236}">
                  <a16:creationId xmlns:a16="http://schemas.microsoft.com/office/drawing/2014/main" id="{B8231990-FEAB-A094-7134-77AFC7BFF1A4}"/>
                </a:ext>
              </a:extLst>
            </p:cNvPr>
            <p:cNvSpPr/>
            <p:nvPr/>
          </p:nvSpPr>
          <p:spPr>
            <a:xfrm>
              <a:off x="1264343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7" name="橢圓 536">
              <a:extLst>
                <a:ext uri="{FF2B5EF4-FFF2-40B4-BE49-F238E27FC236}">
                  <a16:creationId xmlns:a16="http://schemas.microsoft.com/office/drawing/2014/main" id="{D529BE18-3D1C-67E2-05F6-2439DBDF88E3}"/>
                </a:ext>
              </a:extLst>
            </p:cNvPr>
            <p:cNvSpPr/>
            <p:nvPr/>
          </p:nvSpPr>
          <p:spPr>
            <a:xfrm>
              <a:off x="1481253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8" name="橢圓 537">
              <a:extLst>
                <a:ext uri="{FF2B5EF4-FFF2-40B4-BE49-F238E27FC236}">
                  <a16:creationId xmlns:a16="http://schemas.microsoft.com/office/drawing/2014/main" id="{A6D63FF2-919C-B215-CEC6-7FF8F3848998}"/>
                </a:ext>
              </a:extLst>
            </p:cNvPr>
            <p:cNvSpPr/>
            <p:nvPr/>
          </p:nvSpPr>
          <p:spPr>
            <a:xfrm>
              <a:off x="1690361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39" name="橢圓 538">
              <a:extLst>
                <a:ext uri="{FF2B5EF4-FFF2-40B4-BE49-F238E27FC236}">
                  <a16:creationId xmlns:a16="http://schemas.microsoft.com/office/drawing/2014/main" id="{F3E6144C-F566-243E-24E6-68B09FA17C0F}"/>
                </a:ext>
              </a:extLst>
            </p:cNvPr>
            <p:cNvSpPr/>
            <p:nvPr/>
          </p:nvSpPr>
          <p:spPr>
            <a:xfrm>
              <a:off x="1899469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0" name="橢圓 539">
              <a:extLst>
                <a:ext uri="{FF2B5EF4-FFF2-40B4-BE49-F238E27FC236}">
                  <a16:creationId xmlns:a16="http://schemas.microsoft.com/office/drawing/2014/main" id="{AD3A1D90-7CA8-34CF-8981-30E7BE8E3E6E}"/>
                </a:ext>
              </a:extLst>
            </p:cNvPr>
            <p:cNvSpPr/>
            <p:nvPr/>
          </p:nvSpPr>
          <p:spPr>
            <a:xfrm>
              <a:off x="2108577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1" name="橢圓 540">
              <a:extLst>
                <a:ext uri="{FF2B5EF4-FFF2-40B4-BE49-F238E27FC236}">
                  <a16:creationId xmlns:a16="http://schemas.microsoft.com/office/drawing/2014/main" id="{B85039D6-3D9D-1D1E-04F9-708987F98B56}"/>
                </a:ext>
              </a:extLst>
            </p:cNvPr>
            <p:cNvSpPr/>
            <p:nvPr/>
          </p:nvSpPr>
          <p:spPr>
            <a:xfrm>
              <a:off x="637020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2" name="橢圓 541">
              <a:extLst>
                <a:ext uri="{FF2B5EF4-FFF2-40B4-BE49-F238E27FC236}">
                  <a16:creationId xmlns:a16="http://schemas.microsoft.com/office/drawing/2014/main" id="{E2DB9F1E-E384-C310-628D-3B0CEFE7FDEF}"/>
                </a:ext>
              </a:extLst>
            </p:cNvPr>
            <p:cNvSpPr/>
            <p:nvPr/>
          </p:nvSpPr>
          <p:spPr>
            <a:xfrm>
              <a:off x="846127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3" name="橢圓 542">
              <a:extLst>
                <a:ext uri="{FF2B5EF4-FFF2-40B4-BE49-F238E27FC236}">
                  <a16:creationId xmlns:a16="http://schemas.microsoft.com/office/drawing/2014/main" id="{F59D3E03-531E-470C-6265-EE2792E8C19D}"/>
                </a:ext>
              </a:extLst>
            </p:cNvPr>
            <p:cNvSpPr/>
            <p:nvPr/>
          </p:nvSpPr>
          <p:spPr>
            <a:xfrm>
              <a:off x="1055235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4" name="橢圓 543">
              <a:extLst>
                <a:ext uri="{FF2B5EF4-FFF2-40B4-BE49-F238E27FC236}">
                  <a16:creationId xmlns:a16="http://schemas.microsoft.com/office/drawing/2014/main" id="{9FEC38EE-B2F8-49A8-87B7-A023B1E14582}"/>
                </a:ext>
              </a:extLst>
            </p:cNvPr>
            <p:cNvSpPr/>
            <p:nvPr/>
          </p:nvSpPr>
          <p:spPr>
            <a:xfrm>
              <a:off x="1264343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5" name="橢圓 544">
              <a:extLst>
                <a:ext uri="{FF2B5EF4-FFF2-40B4-BE49-F238E27FC236}">
                  <a16:creationId xmlns:a16="http://schemas.microsoft.com/office/drawing/2014/main" id="{D325065D-DA85-8DA8-1FA2-FDD77D940CC1}"/>
                </a:ext>
              </a:extLst>
            </p:cNvPr>
            <p:cNvSpPr/>
            <p:nvPr/>
          </p:nvSpPr>
          <p:spPr>
            <a:xfrm>
              <a:off x="1481253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6" name="橢圓 545">
              <a:extLst>
                <a:ext uri="{FF2B5EF4-FFF2-40B4-BE49-F238E27FC236}">
                  <a16:creationId xmlns:a16="http://schemas.microsoft.com/office/drawing/2014/main" id="{7877F1FC-CD9A-5893-BE3C-BA5EBF0B84DF}"/>
                </a:ext>
              </a:extLst>
            </p:cNvPr>
            <p:cNvSpPr/>
            <p:nvPr/>
          </p:nvSpPr>
          <p:spPr>
            <a:xfrm>
              <a:off x="1690361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7" name="橢圓 546">
              <a:extLst>
                <a:ext uri="{FF2B5EF4-FFF2-40B4-BE49-F238E27FC236}">
                  <a16:creationId xmlns:a16="http://schemas.microsoft.com/office/drawing/2014/main" id="{75BF2D18-EAAA-2355-1D52-BFB0E456B990}"/>
                </a:ext>
              </a:extLst>
            </p:cNvPr>
            <p:cNvSpPr/>
            <p:nvPr/>
          </p:nvSpPr>
          <p:spPr>
            <a:xfrm>
              <a:off x="1899469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8" name="橢圓 547">
              <a:extLst>
                <a:ext uri="{FF2B5EF4-FFF2-40B4-BE49-F238E27FC236}">
                  <a16:creationId xmlns:a16="http://schemas.microsoft.com/office/drawing/2014/main" id="{75549F89-765D-D27C-E250-8C23A2EC2AEB}"/>
                </a:ext>
              </a:extLst>
            </p:cNvPr>
            <p:cNvSpPr/>
            <p:nvPr/>
          </p:nvSpPr>
          <p:spPr>
            <a:xfrm>
              <a:off x="2108577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49" name="橢圓 548">
              <a:extLst>
                <a:ext uri="{FF2B5EF4-FFF2-40B4-BE49-F238E27FC236}">
                  <a16:creationId xmlns:a16="http://schemas.microsoft.com/office/drawing/2014/main" id="{6B2BC859-CCFE-4B3D-0E87-05058153C890}"/>
                </a:ext>
              </a:extLst>
            </p:cNvPr>
            <p:cNvSpPr/>
            <p:nvPr/>
          </p:nvSpPr>
          <p:spPr>
            <a:xfrm>
              <a:off x="2283770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0" name="橢圓 549">
              <a:extLst>
                <a:ext uri="{FF2B5EF4-FFF2-40B4-BE49-F238E27FC236}">
                  <a16:creationId xmlns:a16="http://schemas.microsoft.com/office/drawing/2014/main" id="{AFFD7476-CC1D-1D0D-8A46-888C8F64EF0E}"/>
                </a:ext>
              </a:extLst>
            </p:cNvPr>
            <p:cNvSpPr/>
            <p:nvPr/>
          </p:nvSpPr>
          <p:spPr>
            <a:xfrm>
              <a:off x="2492878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1" name="橢圓 550">
              <a:extLst>
                <a:ext uri="{FF2B5EF4-FFF2-40B4-BE49-F238E27FC236}">
                  <a16:creationId xmlns:a16="http://schemas.microsoft.com/office/drawing/2014/main" id="{2BCE4A75-D979-7359-2623-35961AA8AA5F}"/>
                </a:ext>
              </a:extLst>
            </p:cNvPr>
            <p:cNvSpPr/>
            <p:nvPr/>
          </p:nvSpPr>
          <p:spPr>
            <a:xfrm>
              <a:off x="2701985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2" name="橢圓 551">
              <a:extLst>
                <a:ext uri="{FF2B5EF4-FFF2-40B4-BE49-F238E27FC236}">
                  <a16:creationId xmlns:a16="http://schemas.microsoft.com/office/drawing/2014/main" id="{B5C21DDC-3284-43D6-1D09-64F92ACD6EF4}"/>
                </a:ext>
              </a:extLst>
            </p:cNvPr>
            <p:cNvSpPr/>
            <p:nvPr/>
          </p:nvSpPr>
          <p:spPr>
            <a:xfrm>
              <a:off x="2911093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3" name="橢圓 552">
              <a:extLst>
                <a:ext uri="{FF2B5EF4-FFF2-40B4-BE49-F238E27FC236}">
                  <a16:creationId xmlns:a16="http://schemas.microsoft.com/office/drawing/2014/main" id="{3BCF72D2-213F-342A-42EF-BCAF9299EEB2}"/>
                </a:ext>
              </a:extLst>
            </p:cNvPr>
            <p:cNvSpPr/>
            <p:nvPr/>
          </p:nvSpPr>
          <p:spPr>
            <a:xfrm>
              <a:off x="3128004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4" name="橢圓 553">
              <a:extLst>
                <a:ext uri="{FF2B5EF4-FFF2-40B4-BE49-F238E27FC236}">
                  <a16:creationId xmlns:a16="http://schemas.microsoft.com/office/drawing/2014/main" id="{436A670C-CFA0-A5C0-5097-99FC55349B90}"/>
                </a:ext>
              </a:extLst>
            </p:cNvPr>
            <p:cNvSpPr/>
            <p:nvPr/>
          </p:nvSpPr>
          <p:spPr>
            <a:xfrm>
              <a:off x="3337111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5" name="橢圓 554">
              <a:extLst>
                <a:ext uri="{FF2B5EF4-FFF2-40B4-BE49-F238E27FC236}">
                  <a16:creationId xmlns:a16="http://schemas.microsoft.com/office/drawing/2014/main" id="{14928829-A249-D4EA-7F8A-252ED643E96D}"/>
                </a:ext>
              </a:extLst>
            </p:cNvPr>
            <p:cNvSpPr/>
            <p:nvPr/>
          </p:nvSpPr>
          <p:spPr>
            <a:xfrm>
              <a:off x="3546219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6" name="橢圓 555">
              <a:extLst>
                <a:ext uri="{FF2B5EF4-FFF2-40B4-BE49-F238E27FC236}">
                  <a16:creationId xmlns:a16="http://schemas.microsoft.com/office/drawing/2014/main" id="{D7F85418-61C4-8151-B522-ED8A1568A85A}"/>
                </a:ext>
              </a:extLst>
            </p:cNvPr>
            <p:cNvSpPr/>
            <p:nvPr/>
          </p:nvSpPr>
          <p:spPr>
            <a:xfrm>
              <a:off x="3755327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7" name="橢圓 556">
              <a:extLst>
                <a:ext uri="{FF2B5EF4-FFF2-40B4-BE49-F238E27FC236}">
                  <a16:creationId xmlns:a16="http://schemas.microsoft.com/office/drawing/2014/main" id="{004D1D04-9436-217B-9C86-E8D80ED2EA8B}"/>
                </a:ext>
              </a:extLst>
            </p:cNvPr>
            <p:cNvSpPr/>
            <p:nvPr/>
          </p:nvSpPr>
          <p:spPr>
            <a:xfrm>
              <a:off x="2283770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8" name="橢圓 557">
              <a:extLst>
                <a:ext uri="{FF2B5EF4-FFF2-40B4-BE49-F238E27FC236}">
                  <a16:creationId xmlns:a16="http://schemas.microsoft.com/office/drawing/2014/main" id="{5A713101-F48D-459B-E1B1-B78953567ED7}"/>
                </a:ext>
              </a:extLst>
            </p:cNvPr>
            <p:cNvSpPr/>
            <p:nvPr/>
          </p:nvSpPr>
          <p:spPr>
            <a:xfrm>
              <a:off x="2492878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59" name="橢圓 558">
              <a:extLst>
                <a:ext uri="{FF2B5EF4-FFF2-40B4-BE49-F238E27FC236}">
                  <a16:creationId xmlns:a16="http://schemas.microsoft.com/office/drawing/2014/main" id="{2E5835EA-7346-4348-B298-4C1E9E3AE0CC}"/>
                </a:ext>
              </a:extLst>
            </p:cNvPr>
            <p:cNvSpPr/>
            <p:nvPr/>
          </p:nvSpPr>
          <p:spPr>
            <a:xfrm>
              <a:off x="2701985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0" name="橢圓 559">
              <a:extLst>
                <a:ext uri="{FF2B5EF4-FFF2-40B4-BE49-F238E27FC236}">
                  <a16:creationId xmlns:a16="http://schemas.microsoft.com/office/drawing/2014/main" id="{8B7A8F8F-D6C5-8C4C-CA7E-BECB48C79CDD}"/>
                </a:ext>
              </a:extLst>
            </p:cNvPr>
            <p:cNvSpPr/>
            <p:nvPr/>
          </p:nvSpPr>
          <p:spPr>
            <a:xfrm>
              <a:off x="2911093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1" name="橢圓 560">
              <a:extLst>
                <a:ext uri="{FF2B5EF4-FFF2-40B4-BE49-F238E27FC236}">
                  <a16:creationId xmlns:a16="http://schemas.microsoft.com/office/drawing/2014/main" id="{7ED2A233-F7EF-CF08-BEC5-5ECD135B5620}"/>
                </a:ext>
              </a:extLst>
            </p:cNvPr>
            <p:cNvSpPr/>
            <p:nvPr/>
          </p:nvSpPr>
          <p:spPr>
            <a:xfrm>
              <a:off x="3128004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2" name="橢圓 561">
              <a:extLst>
                <a:ext uri="{FF2B5EF4-FFF2-40B4-BE49-F238E27FC236}">
                  <a16:creationId xmlns:a16="http://schemas.microsoft.com/office/drawing/2014/main" id="{C348B6D6-CCA0-DEFE-C6A7-FE8371BA057F}"/>
                </a:ext>
              </a:extLst>
            </p:cNvPr>
            <p:cNvSpPr/>
            <p:nvPr/>
          </p:nvSpPr>
          <p:spPr>
            <a:xfrm>
              <a:off x="3337111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3" name="橢圓 562">
              <a:extLst>
                <a:ext uri="{FF2B5EF4-FFF2-40B4-BE49-F238E27FC236}">
                  <a16:creationId xmlns:a16="http://schemas.microsoft.com/office/drawing/2014/main" id="{765EDFD2-58A1-47C6-A45F-77AA0B4BF02A}"/>
                </a:ext>
              </a:extLst>
            </p:cNvPr>
            <p:cNvSpPr/>
            <p:nvPr/>
          </p:nvSpPr>
          <p:spPr>
            <a:xfrm>
              <a:off x="3546219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4" name="橢圓 563">
              <a:extLst>
                <a:ext uri="{FF2B5EF4-FFF2-40B4-BE49-F238E27FC236}">
                  <a16:creationId xmlns:a16="http://schemas.microsoft.com/office/drawing/2014/main" id="{464EEDA4-8805-394F-257B-B0AC983FFA30}"/>
                </a:ext>
              </a:extLst>
            </p:cNvPr>
            <p:cNvSpPr/>
            <p:nvPr/>
          </p:nvSpPr>
          <p:spPr>
            <a:xfrm>
              <a:off x="3755327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5" name="橢圓 564">
              <a:extLst>
                <a:ext uri="{FF2B5EF4-FFF2-40B4-BE49-F238E27FC236}">
                  <a16:creationId xmlns:a16="http://schemas.microsoft.com/office/drawing/2014/main" id="{09773429-8AF1-D750-A518-8236BAD9495C}"/>
                </a:ext>
              </a:extLst>
            </p:cNvPr>
            <p:cNvSpPr/>
            <p:nvPr/>
          </p:nvSpPr>
          <p:spPr>
            <a:xfrm>
              <a:off x="2287671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6" name="橢圓 565">
              <a:extLst>
                <a:ext uri="{FF2B5EF4-FFF2-40B4-BE49-F238E27FC236}">
                  <a16:creationId xmlns:a16="http://schemas.microsoft.com/office/drawing/2014/main" id="{A1124FCC-6370-E34B-F144-86431FD34047}"/>
                </a:ext>
              </a:extLst>
            </p:cNvPr>
            <p:cNvSpPr/>
            <p:nvPr/>
          </p:nvSpPr>
          <p:spPr>
            <a:xfrm>
              <a:off x="2496779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7" name="橢圓 566">
              <a:extLst>
                <a:ext uri="{FF2B5EF4-FFF2-40B4-BE49-F238E27FC236}">
                  <a16:creationId xmlns:a16="http://schemas.microsoft.com/office/drawing/2014/main" id="{2A90628E-02B8-624E-6A92-E06268122A69}"/>
                </a:ext>
              </a:extLst>
            </p:cNvPr>
            <p:cNvSpPr/>
            <p:nvPr/>
          </p:nvSpPr>
          <p:spPr>
            <a:xfrm>
              <a:off x="2705887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8" name="橢圓 567">
              <a:extLst>
                <a:ext uri="{FF2B5EF4-FFF2-40B4-BE49-F238E27FC236}">
                  <a16:creationId xmlns:a16="http://schemas.microsoft.com/office/drawing/2014/main" id="{0513E445-EE3F-88AB-0CDC-5FB92B9B9C59}"/>
                </a:ext>
              </a:extLst>
            </p:cNvPr>
            <p:cNvSpPr/>
            <p:nvPr/>
          </p:nvSpPr>
          <p:spPr>
            <a:xfrm>
              <a:off x="2914995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69" name="橢圓 568">
              <a:extLst>
                <a:ext uri="{FF2B5EF4-FFF2-40B4-BE49-F238E27FC236}">
                  <a16:creationId xmlns:a16="http://schemas.microsoft.com/office/drawing/2014/main" id="{08BFBD90-E943-ADAF-A161-E1C76A61442F}"/>
                </a:ext>
              </a:extLst>
            </p:cNvPr>
            <p:cNvSpPr/>
            <p:nvPr/>
          </p:nvSpPr>
          <p:spPr>
            <a:xfrm>
              <a:off x="3131905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0" name="橢圓 569">
              <a:extLst>
                <a:ext uri="{FF2B5EF4-FFF2-40B4-BE49-F238E27FC236}">
                  <a16:creationId xmlns:a16="http://schemas.microsoft.com/office/drawing/2014/main" id="{5DF32E6C-67D0-D8CB-37C7-9F4B82470F74}"/>
                </a:ext>
              </a:extLst>
            </p:cNvPr>
            <p:cNvSpPr/>
            <p:nvPr/>
          </p:nvSpPr>
          <p:spPr>
            <a:xfrm>
              <a:off x="3341013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1" name="橢圓 570">
              <a:extLst>
                <a:ext uri="{FF2B5EF4-FFF2-40B4-BE49-F238E27FC236}">
                  <a16:creationId xmlns:a16="http://schemas.microsoft.com/office/drawing/2014/main" id="{C4B43F89-5CC7-656D-BE1F-2E1E2B1BA8C8}"/>
                </a:ext>
              </a:extLst>
            </p:cNvPr>
            <p:cNvSpPr/>
            <p:nvPr/>
          </p:nvSpPr>
          <p:spPr>
            <a:xfrm>
              <a:off x="3550120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2" name="橢圓 571">
              <a:extLst>
                <a:ext uri="{FF2B5EF4-FFF2-40B4-BE49-F238E27FC236}">
                  <a16:creationId xmlns:a16="http://schemas.microsoft.com/office/drawing/2014/main" id="{00B68DDD-3A32-AD18-9AA4-741B53B43C45}"/>
                </a:ext>
              </a:extLst>
            </p:cNvPr>
            <p:cNvSpPr/>
            <p:nvPr/>
          </p:nvSpPr>
          <p:spPr>
            <a:xfrm>
              <a:off x="3759228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3" name="橢圓 572">
              <a:extLst>
                <a:ext uri="{FF2B5EF4-FFF2-40B4-BE49-F238E27FC236}">
                  <a16:creationId xmlns:a16="http://schemas.microsoft.com/office/drawing/2014/main" id="{3F0751C6-D793-F669-E39B-7B579A376748}"/>
                </a:ext>
              </a:extLst>
            </p:cNvPr>
            <p:cNvSpPr/>
            <p:nvPr/>
          </p:nvSpPr>
          <p:spPr>
            <a:xfrm>
              <a:off x="2287671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4" name="橢圓 573">
              <a:extLst>
                <a:ext uri="{FF2B5EF4-FFF2-40B4-BE49-F238E27FC236}">
                  <a16:creationId xmlns:a16="http://schemas.microsoft.com/office/drawing/2014/main" id="{47A9E374-C7C3-5556-BB19-C3599CAFA0CD}"/>
                </a:ext>
              </a:extLst>
            </p:cNvPr>
            <p:cNvSpPr/>
            <p:nvPr/>
          </p:nvSpPr>
          <p:spPr>
            <a:xfrm>
              <a:off x="2496779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5" name="橢圓 574">
              <a:extLst>
                <a:ext uri="{FF2B5EF4-FFF2-40B4-BE49-F238E27FC236}">
                  <a16:creationId xmlns:a16="http://schemas.microsoft.com/office/drawing/2014/main" id="{55705D89-C375-CBEA-0822-85EEBB2F250C}"/>
                </a:ext>
              </a:extLst>
            </p:cNvPr>
            <p:cNvSpPr/>
            <p:nvPr/>
          </p:nvSpPr>
          <p:spPr>
            <a:xfrm>
              <a:off x="2705887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6" name="橢圓 575">
              <a:extLst>
                <a:ext uri="{FF2B5EF4-FFF2-40B4-BE49-F238E27FC236}">
                  <a16:creationId xmlns:a16="http://schemas.microsoft.com/office/drawing/2014/main" id="{56D7F2AB-00EC-8285-415E-A9F9DFFC980F}"/>
                </a:ext>
              </a:extLst>
            </p:cNvPr>
            <p:cNvSpPr/>
            <p:nvPr/>
          </p:nvSpPr>
          <p:spPr>
            <a:xfrm>
              <a:off x="2914995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7" name="橢圓 576">
              <a:extLst>
                <a:ext uri="{FF2B5EF4-FFF2-40B4-BE49-F238E27FC236}">
                  <a16:creationId xmlns:a16="http://schemas.microsoft.com/office/drawing/2014/main" id="{C67C27D9-6F3E-F0AC-C7F6-1FB37231E9D2}"/>
                </a:ext>
              </a:extLst>
            </p:cNvPr>
            <p:cNvSpPr/>
            <p:nvPr/>
          </p:nvSpPr>
          <p:spPr>
            <a:xfrm>
              <a:off x="3131905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8" name="橢圓 577">
              <a:extLst>
                <a:ext uri="{FF2B5EF4-FFF2-40B4-BE49-F238E27FC236}">
                  <a16:creationId xmlns:a16="http://schemas.microsoft.com/office/drawing/2014/main" id="{C2BEC12F-224A-6A5E-0E5C-FBDA7BCC1376}"/>
                </a:ext>
              </a:extLst>
            </p:cNvPr>
            <p:cNvSpPr/>
            <p:nvPr/>
          </p:nvSpPr>
          <p:spPr>
            <a:xfrm>
              <a:off x="3341013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79" name="橢圓 578">
              <a:extLst>
                <a:ext uri="{FF2B5EF4-FFF2-40B4-BE49-F238E27FC236}">
                  <a16:creationId xmlns:a16="http://schemas.microsoft.com/office/drawing/2014/main" id="{7A583927-8ACF-7626-2841-F502AD945028}"/>
                </a:ext>
              </a:extLst>
            </p:cNvPr>
            <p:cNvSpPr/>
            <p:nvPr/>
          </p:nvSpPr>
          <p:spPr>
            <a:xfrm>
              <a:off x="3550120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0" name="橢圓 579">
              <a:extLst>
                <a:ext uri="{FF2B5EF4-FFF2-40B4-BE49-F238E27FC236}">
                  <a16:creationId xmlns:a16="http://schemas.microsoft.com/office/drawing/2014/main" id="{A56BF6D8-2F39-C8C8-B641-0742A50129D8}"/>
                </a:ext>
              </a:extLst>
            </p:cNvPr>
            <p:cNvSpPr/>
            <p:nvPr/>
          </p:nvSpPr>
          <p:spPr>
            <a:xfrm>
              <a:off x="3759228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1" name="橢圓 580">
              <a:extLst>
                <a:ext uri="{FF2B5EF4-FFF2-40B4-BE49-F238E27FC236}">
                  <a16:creationId xmlns:a16="http://schemas.microsoft.com/office/drawing/2014/main" id="{CEC22626-102A-CBA1-B87D-38C4F62751F3}"/>
                </a:ext>
              </a:extLst>
            </p:cNvPr>
            <p:cNvSpPr/>
            <p:nvPr/>
          </p:nvSpPr>
          <p:spPr>
            <a:xfrm>
              <a:off x="2287943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2" name="橢圓 581">
              <a:extLst>
                <a:ext uri="{FF2B5EF4-FFF2-40B4-BE49-F238E27FC236}">
                  <a16:creationId xmlns:a16="http://schemas.microsoft.com/office/drawing/2014/main" id="{32349D2A-01F1-031D-3FC8-2A7B415B886A}"/>
                </a:ext>
              </a:extLst>
            </p:cNvPr>
            <p:cNvSpPr/>
            <p:nvPr/>
          </p:nvSpPr>
          <p:spPr>
            <a:xfrm>
              <a:off x="2497050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3" name="橢圓 582">
              <a:extLst>
                <a:ext uri="{FF2B5EF4-FFF2-40B4-BE49-F238E27FC236}">
                  <a16:creationId xmlns:a16="http://schemas.microsoft.com/office/drawing/2014/main" id="{40C77648-97B7-7C80-F06A-FF822538E1A0}"/>
                </a:ext>
              </a:extLst>
            </p:cNvPr>
            <p:cNvSpPr/>
            <p:nvPr/>
          </p:nvSpPr>
          <p:spPr>
            <a:xfrm>
              <a:off x="2706158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4" name="橢圓 583">
              <a:extLst>
                <a:ext uri="{FF2B5EF4-FFF2-40B4-BE49-F238E27FC236}">
                  <a16:creationId xmlns:a16="http://schemas.microsoft.com/office/drawing/2014/main" id="{B9FD3E8F-6F1A-495D-E5DE-4B4C09C0618F}"/>
                </a:ext>
              </a:extLst>
            </p:cNvPr>
            <p:cNvSpPr/>
            <p:nvPr/>
          </p:nvSpPr>
          <p:spPr>
            <a:xfrm>
              <a:off x="2915266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5" name="橢圓 584">
              <a:extLst>
                <a:ext uri="{FF2B5EF4-FFF2-40B4-BE49-F238E27FC236}">
                  <a16:creationId xmlns:a16="http://schemas.microsoft.com/office/drawing/2014/main" id="{DD52F7ED-0F7F-6663-6F6D-52593A79C0C5}"/>
                </a:ext>
              </a:extLst>
            </p:cNvPr>
            <p:cNvSpPr/>
            <p:nvPr/>
          </p:nvSpPr>
          <p:spPr>
            <a:xfrm>
              <a:off x="3132176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6" name="橢圓 585">
              <a:extLst>
                <a:ext uri="{FF2B5EF4-FFF2-40B4-BE49-F238E27FC236}">
                  <a16:creationId xmlns:a16="http://schemas.microsoft.com/office/drawing/2014/main" id="{6C7AF1B9-5489-70BA-37F2-12EFE637D70A}"/>
                </a:ext>
              </a:extLst>
            </p:cNvPr>
            <p:cNvSpPr/>
            <p:nvPr/>
          </p:nvSpPr>
          <p:spPr>
            <a:xfrm>
              <a:off x="3341284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7" name="橢圓 586">
              <a:extLst>
                <a:ext uri="{FF2B5EF4-FFF2-40B4-BE49-F238E27FC236}">
                  <a16:creationId xmlns:a16="http://schemas.microsoft.com/office/drawing/2014/main" id="{30D1AEA4-2F40-3DED-628C-6D1E15132C3B}"/>
                </a:ext>
              </a:extLst>
            </p:cNvPr>
            <p:cNvSpPr/>
            <p:nvPr/>
          </p:nvSpPr>
          <p:spPr>
            <a:xfrm>
              <a:off x="3550392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8" name="橢圓 587">
              <a:extLst>
                <a:ext uri="{FF2B5EF4-FFF2-40B4-BE49-F238E27FC236}">
                  <a16:creationId xmlns:a16="http://schemas.microsoft.com/office/drawing/2014/main" id="{A579D4B8-1EB3-4B4B-7E9E-A25C45260D6C}"/>
                </a:ext>
              </a:extLst>
            </p:cNvPr>
            <p:cNvSpPr/>
            <p:nvPr/>
          </p:nvSpPr>
          <p:spPr>
            <a:xfrm>
              <a:off x="3759500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89" name="橢圓 588">
              <a:extLst>
                <a:ext uri="{FF2B5EF4-FFF2-40B4-BE49-F238E27FC236}">
                  <a16:creationId xmlns:a16="http://schemas.microsoft.com/office/drawing/2014/main" id="{2BFEA672-8444-38A3-0AF2-C514B84AF956}"/>
                </a:ext>
              </a:extLst>
            </p:cNvPr>
            <p:cNvSpPr/>
            <p:nvPr/>
          </p:nvSpPr>
          <p:spPr>
            <a:xfrm>
              <a:off x="2287943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0" name="橢圓 589">
              <a:extLst>
                <a:ext uri="{FF2B5EF4-FFF2-40B4-BE49-F238E27FC236}">
                  <a16:creationId xmlns:a16="http://schemas.microsoft.com/office/drawing/2014/main" id="{DB740D81-7D8C-4FD9-4960-A08E08EE8417}"/>
                </a:ext>
              </a:extLst>
            </p:cNvPr>
            <p:cNvSpPr/>
            <p:nvPr/>
          </p:nvSpPr>
          <p:spPr>
            <a:xfrm>
              <a:off x="2497050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1" name="橢圓 590">
              <a:extLst>
                <a:ext uri="{FF2B5EF4-FFF2-40B4-BE49-F238E27FC236}">
                  <a16:creationId xmlns:a16="http://schemas.microsoft.com/office/drawing/2014/main" id="{51D728DB-14A5-1397-0C8A-612B87BEF729}"/>
                </a:ext>
              </a:extLst>
            </p:cNvPr>
            <p:cNvSpPr/>
            <p:nvPr/>
          </p:nvSpPr>
          <p:spPr>
            <a:xfrm>
              <a:off x="2706158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2" name="橢圓 591">
              <a:extLst>
                <a:ext uri="{FF2B5EF4-FFF2-40B4-BE49-F238E27FC236}">
                  <a16:creationId xmlns:a16="http://schemas.microsoft.com/office/drawing/2014/main" id="{06DF17DC-EDAE-BB33-E6D0-C4D1D20AA9D5}"/>
                </a:ext>
              </a:extLst>
            </p:cNvPr>
            <p:cNvSpPr/>
            <p:nvPr/>
          </p:nvSpPr>
          <p:spPr>
            <a:xfrm>
              <a:off x="2915266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3" name="橢圓 592">
              <a:extLst>
                <a:ext uri="{FF2B5EF4-FFF2-40B4-BE49-F238E27FC236}">
                  <a16:creationId xmlns:a16="http://schemas.microsoft.com/office/drawing/2014/main" id="{680DEF2E-6345-83F2-13E8-4D4BE4B53718}"/>
                </a:ext>
              </a:extLst>
            </p:cNvPr>
            <p:cNvSpPr/>
            <p:nvPr/>
          </p:nvSpPr>
          <p:spPr>
            <a:xfrm>
              <a:off x="3132176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4" name="橢圓 593">
              <a:extLst>
                <a:ext uri="{FF2B5EF4-FFF2-40B4-BE49-F238E27FC236}">
                  <a16:creationId xmlns:a16="http://schemas.microsoft.com/office/drawing/2014/main" id="{849B8124-BEE4-4CE2-1C41-5B0944E59474}"/>
                </a:ext>
              </a:extLst>
            </p:cNvPr>
            <p:cNvSpPr/>
            <p:nvPr/>
          </p:nvSpPr>
          <p:spPr>
            <a:xfrm>
              <a:off x="3341284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5" name="橢圓 594">
              <a:extLst>
                <a:ext uri="{FF2B5EF4-FFF2-40B4-BE49-F238E27FC236}">
                  <a16:creationId xmlns:a16="http://schemas.microsoft.com/office/drawing/2014/main" id="{DCC54091-CAEC-B132-9C9F-5D84FF58F672}"/>
                </a:ext>
              </a:extLst>
            </p:cNvPr>
            <p:cNvSpPr/>
            <p:nvPr/>
          </p:nvSpPr>
          <p:spPr>
            <a:xfrm>
              <a:off x="3550392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6" name="橢圓 595">
              <a:extLst>
                <a:ext uri="{FF2B5EF4-FFF2-40B4-BE49-F238E27FC236}">
                  <a16:creationId xmlns:a16="http://schemas.microsoft.com/office/drawing/2014/main" id="{9ADFF51D-DA84-F10A-71D0-622CD9DAFA3B}"/>
                </a:ext>
              </a:extLst>
            </p:cNvPr>
            <p:cNvSpPr/>
            <p:nvPr/>
          </p:nvSpPr>
          <p:spPr>
            <a:xfrm>
              <a:off x="3759500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7" name="橢圓 596">
              <a:extLst>
                <a:ext uri="{FF2B5EF4-FFF2-40B4-BE49-F238E27FC236}">
                  <a16:creationId xmlns:a16="http://schemas.microsoft.com/office/drawing/2014/main" id="{5DFF1021-BE8C-04EE-62CE-C0C3A99AC9CC}"/>
                </a:ext>
              </a:extLst>
            </p:cNvPr>
            <p:cNvSpPr/>
            <p:nvPr/>
          </p:nvSpPr>
          <p:spPr>
            <a:xfrm>
              <a:off x="635520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8" name="橢圓 597">
              <a:extLst>
                <a:ext uri="{FF2B5EF4-FFF2-40B4-BE49-F238E27FC236}">
                  <a16:creationId xmlns:a16="http://schemas.microsoft.com/office/drawing/2014/main" id="{80AD26E7-7392-3042-1D93-2E27DF7C9E6D}"/>
                </a:ext>
              </a:extLst>
            </p:cNvPr>
            <p:cNvSpPr/>
            <p:nvPr/>
          </p:nvSpPr>
          <p:spPr>
            <a:xfrm>
              <a:off x="844628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599" name="橢圓 598">
              <a:extLst>
                <a:ext uri="{FF2B5EF4-FFF2-40B4-BE49-F238E27FC236}">
                  <a16:creationId xmlns:a16="http://schemas.microsoft.com/office/drawing/2014/main" id="{B2602D66-13E5-EBBC-9305-A18CD2B0EBB3}"/>
                </a:ext>
              </a:extLst>
            </p:cNvPr>
            <p:cNvSpPr/>
            <p:nvPr/>
          </p:nvSpPr>
          <p:spPr>
            <a:xfrm>
              <a:off x="1053735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0" name="橢圓 599">
              <a:extLst>
                <a:ext uri="{FF2B5EF4-FFF2-40B4-BE49-F238E27FC236}">
                  <a16:creationId xmlns:a16="http://schemas.microsoft.com/office/drawing/2014/main" id="{7CA0E683-7200-4599-41AB-F71CB7D82EB5}"/>
                </a:ext>
              </a:extLst>
            </p:cNvPr>
            <p:cNvSpPr/>
            <p:nvPr/>
          </p:nvSpPr>
          <p:spPr>
            <a:xfrm>
              <a:off x="1262843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1" name="橢圓 600">
              <a:extLst>
                <a:ext uri="{FF2B5EF4-FFF2-40B4-BE49-F238E27FC236}">
                  <a16:creationId xmlns:a16="http://schemas.microsoft.com/office/drawing/2014/main" id="{BE00D700-683D-DFAD-7746-EF42FA9D8498}"/>
                </a:ext>
              </a:extLst>
            </p:cNvPr>
            <p:cNvSpPr/>
            <p:nvPr/>
          </p:nvSpPr>
          <p:spPr>
            <a:xfrm>
              <a:off x="1479754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2" name="橢圓 601">
              <a:extLst>
                <a:ext uri="{FF2B5EF4-FFF2-40B4-BE49-F238E27FC236}">
                  <a16:creationId xmlns:a16="http://schemas.microsoft.com/office/drawing/2014/main" id="{083820C0-16FF-0BCF-269F-94D803691001}"/>
                </a:ext>
              </a:extLst>
            </p:cNvPr>
            <p:cNvSpPr/>
            <p:nvPr/>
          </p:nvSpPr>
          <p:spPr>
            <a:xfrm>
              <a:off x="1688861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3" name="橢圓 602">
              <a:extLst>
                <a:ext uri="{FF2B5EF4-FFF2-40B4-BE49-F238E27FC236}">
                  <a16:creationId xmlns:a16="http://schemas.microsoft.com/office/drawing/2014/main" id="{970D26AB-44AD-4B50-52D1-5D019136CDAF}"/>
                </a:ext>
              </a:extLst>
            </p:cNvPr>
            <p:cNvSpPr/>
            <p:nvPr/>
          </p:nvSpPr>
          <p:spPr>
            <a:xfrm>
              <a:off x="1897969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4" name="橢圓 603">
              <a:extLst>
                <a:ext uri="{FF2B5EF4-FFF2-40B4-BE49-F238E27FC236}">
                  <a16:creationId xmlns:a16="http://schemas.microsoft.com/office/drawing/2014/main" id="{F4569A02-B18D-A6FC-D925-1B31321C4FE6}"/>
                </a:ext>
              </a:extLst>
            </p:cNvPr>
            <p:cNvSpPr/>
            <p:nvPr/>
          </p:nvSpPr>
          <p:spPr>
            <a:xfrm>
              <a:off x="2107077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5" name="橢圓 604">
              <a:extLst>
                <a:ext uri="{FF2B5EF4-FFF2-40B4-BE49-F238E27FC236}">
                  <a16:creationId xmlns:a16="http://schemas.microsoft.com/office/drawing/2014/main" id="{540DD75A-60E3-5510-0A82-B2EE5753EEF7}"/>
                </a:ext>
              </a:extLst>
            </p:cNvPr>
            <p:cNvSpPr/>
            <p:nvPr/>
          </p:nvSpPr>
          <p:spPr>
            <a:xfrm>
              <a:off x="635520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6" name="橢圓 605">
              <a:extLst>
                <a:ext uri="{FF2B5EF4-FFF2-40B4-BE49-F238E27FC236}">
                  <a16:creationId xmlns:a16="http://schemas.microsoft.com/office/drawing/2014/main" id="{0EA945B2-01E4-F1F1-FE0D-CA4A46631C84}"/>
                </a:ext>
              </a:extLst>
            </p:cNvPr>
            <p:cNvSpPr/>
            <p:nvPr/>
          </p:nvSpPr>
          <p:spPr>
            <a:xfrm>
              <a:off x="844628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7" name="橢圓 606">
              <a:extLst>
                <a:ext uri="{FF2B5EF4-FFF2-40B4-BE49-F238E27FC236}">
                  <a16:creationId xmlns:a16="http://schemas.microsoft.com/office/drawing/2014/main" id="{C9D5EA21-1F17-CF55-1CCA-498799871A9E}"/>
                </a:ext>
              </a:extLst>
            </p:cNvPr>
            <p:cNvSpPr/>
            <p:nvPr/>
          </p:nvSpPr>
          <p:spPr>
            <a:xfrm>
              <a:off x="1053735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8" name="橢圓 607">
              <a:extLst>
                <a:ext uri="{FF2B5EF4-FFF2-40B4-BE49-F238E27FC236}">
                  <a16:creationId xmlns:a16="http://schemas.microsoft.com/office/drawing/2014/main" id="{7E7ECDBF-1EF4-B582-05A1-1176C75A14CF}"/>
                </a:ext>
              </a:extLst>
            </p:cNvPr>
            <p:cNvSpPr/>
            <p:nvPr/>
          </p:nvSpPr>
          <p:spPr>
            <a:xfrm>
              <a:off x="1262843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09" name="橢圓 608">
              <a:extLst>
                <a:ext uri="{FF2B5EF4-FFF2-40B4-BE49-F238E27FC236}">
                  <a16:creationId xmlns:a16="http://schemas.microsoft.com/office/drawing/2014/main" id="{8C863982-E046-8AE6-8D61-296C5E296EDF}"/>
                </a:ext>
              </a:extLst>
            </p:cNvPr>
            <p:cNvSpPr/>
            <p:nvPr/>
          </p:nvSpPr>
          <p:spPr>
            <a:xfrm>
              <a:off x="1479754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0" name="橢圓 609">
              <a:extLst>
                <a:ext uri="{FF2B5EF4-FFF2-40B4-BE49-F238E27FC236}">
                  <a16:creationId xmlns:a16="http://schemas.microsoft.com/office/drawing/2014/main" id="{BF709199-2ED5-CC07-0586-4E632016D24E}"/>
                </a:ext>
              </a:extLst>
            </p:cNvPr>
            <p:cNvSpPr/>
            <p:nvPr/>
          </p:nvSpPr>
          <p:spPr>
            <a:xfrm>
              <a:off x="1688861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1" name="橢圓 610">
              <a:extLst>
                <a:ext uri="{FF2B5EF4-FFF2-40B4-BE49-F238E27FC236}">
                  <a16:creationId xmlns:a16="http://schemas.microsoft.com/office/drawing/2014/main" id="{950AFA5C-8492-F25B-F3C5-C24A66EF070A}"/>
                </a:ext>
              </a:extLst>
            </p:cNvPr>
            <p:cNvSpPr/>
            <p:nvPr/>
          </p:nvSpPr>
          <p:spPr>
            <a:xfrm>
              <a:off x="1897969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2" name="橢圓 611">
              <a:extLst>
                <a:ext uri="{FF2B5EF4-FFF2-40B4-BE49-F238E27FC236}">
                  <a16:creationId xmlns:a16="http://schemas.microsoft.com/office/drawing/2014/main" id="{07D8E9A1-A4C0-910D-EAC9-3F515F4269E7}"/>
                </a:ext>
              </a:extLst>
            </p:cNvPr>
            <p:cNvSpPr/>
            <p:nvPr/>
          </p:nvSpPr>
          <p:spPr>
            <a:xfrm>
              <a:off x="2107077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3" name="橢圓 612">
              <a:extLst>
                <a:ext uri="{FF2B5EF4-FFF2-40B4-BE49-F238E27FC236}">
                  <a16:creationId xmlns:a16="http://schemas.microsoft.com/office/drawing/2014/main" id="{17083601-2C27-4F12-34D9-BDABD21B8C22}"/>
                </a:ext>
              </a:extLst>
            </p:cNvPr>
            <p:cNvSpPr/>
            <p:nvPr/>
          </p:nvSpPr>
          <p:spPr>
            <a:xfrm>
              <a:off x="639421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4" name="橢圓 613">
              <a:extLst>
                <a:ext uri="{FF2B5EF4-FFF2-40B4-BE49-F238E27FC236}">
                  <a16:creationId xmlns:a16="http://schemas.microsoft.com/office/drawing/2014/main" id="{0E7C3E07-26C1-4357-7040-1A87439E1BAB}"/>
                </a:ext>
              </a:extLst>
            </p:cNvPr>
            <p:cNvSpPr/>
            <p:nvPr/>
          </p:nvSpPr>
          <p:spPr>
            <a:xfrm>
              <a:off x="848529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5" name="橢圓 614">
              <a:extLst>
                <a:ext uri="{FF2B5EF4-FFF2-40B4-BE49-F238E27FC236}">
                  <a16:creationId xmlns:a16="http://schemas.microsoft.com/office/drawing/2014/main" id="{5E6682AD-D9FF-FD06-C9EE-DC14E7C55889}"/>
                </a:ext>
              </a:extLst>
            </p:cNvPr>
            <p:cNvSpPr/>
            <p:nvPr/>
          </p:nvSpPr>
          <p:spPr>
            <a:xfrm>
              <a:off x="1057637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6" name="橢圓 615">
              <a:extLst>
                <a:ext uri="{FF2B5EF4-FFF2-40B4-BE49-F238E27FC236}">
                  <a16:creationId xmlns:a16="http://schemas.microsoft.com/office/drawing/2014/main" id="{8D4A17A2-2F79-E7F4-2407-63A4B3366581}"/>
                </a:ext>
              </a:extLst>
            </p:cNvPr>
            <p:cNvSpPr/>
            <p:nvPr/>
          </p:nvSpPr>
          <p:spPr>
            <a:xfrm>
              <a:off x="1266745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7" name="橢圓 616">
              <a:extLst>
                <a:ext uri="{FF2B5EF4-FFF2-40B4-BE49-F238E27FC236}">
                  <a16:creationId xmlns:a16="http://schemas.microsoft.com/office/drawing/2014/main" id="{36928617-0F34-2566-9826-EBF6AC7C9A14}"/>
                </a:ext>
              </a:extLst>
            </p:cNvPr>
            <p:cNvSpPr/>
            <p:nvPr/>
          </p:nvSpPr>
          <p:spPr>
            <a:xfrm>
              <a:off x="1483655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8" name="橢圓 617">
              <a:extLst>
                <a:ext uri="{FF2B5EF4-FFF2-40B4-BE49-F238E27FC236}">
                  <a16:creationId xmlns:a16="http://schemas.microsoft.com/office/drawing/2014/main" id="{D4948B28-9E5A-4F3C-9ACC-6C41D1018A66}"/>
                </a:ext>
              </a:extLst>
            </p:cNvPr>
            <p:cNvSpPr/>
            <p:nvPr/>
          </p:nvSpPr>
          <p:spPr>
            <a:xfrm>
              <a:off x="1692763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19" name="橢圓 618">
              <a:extLst>
                <a:ext uri="{FF2B5EF4-FFF2-40B4-BE49-F238E27FC236}">
                  <a16:creationId xmlns:a16="http://schemas.microsoft.com/office/drawing/2014/main" id="{8B0AF96D-63D2-449F-79EB-0349EFF014DD}"/>
                </a:ext>
              </a:extLst>
            </p:cNvPr>
            <p:cNvSpPr/>
            <p:nvPr/>
          </p:nvSpPr>
          <p:spPr>
            <a:xfrm>
              <a:off x="1901870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0" name="橢圓 619">
              <a:extLst>
                <a:ext uri="{FF2B5EF4-FFF2-40B4-BE49-F238E27FC236}">
                  <a16:creationId xmlns:a16="http://schemas.microsoft.com/office/drawing/2014/main" id="{23C96013-09E6-E145-8F93-055CF1CD0B44}"/>
                </a:ext>
              </a:extLst>
            </p:cNvPr>
            <p:cNvSpPr/>
            <p:nvPr/>
          </p:nvSpPr>
          <p:spPr>
            <a:xfrm>
              <a:off x="2110978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1" name="橢圓 620">
              <a:extLst>
                <a:ext uri="{FF2B5EF4-FFF2-40B4-BE49-F238E27FC236}">
                  <a16:creationId xmlns:a16="http://schemas.microsoft.com/office/drawing/2014/main" id="{036E4E2A-51AB-5ABC-D488-72D64D3DC61C}"/>
                </a:ext>
              </a:extLst>
            </p:cNvPr>
            <p:cNvSpPr/>
            <p:nvPr/>
          </p:nvSpPr>
          <p:spPr>
            <a:xfrm>
              <a:off x="639421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2" name="橢圓 621">
              <a:extLst>
                <a:ext uri="{FF2B5EF4-FFF2-40B4-BE49-F238E27FC236}">
                  <a16:creationId xmlns:a16="http://schemas.microsoft.com/office/drawing/2014/main" id="{C805F9D2-BECA-C10B-4416-A53DD3079F47}"/>
                </a:ext>
              </a:extLst>
            </p:cNvPr>
            <p:cNvSpPr/>
            <p:nvPr/>
          </p:nvSpPr>
          <p:spPr>
            <a:xfrm>
              <a:off x="848529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3" name="橢圓 622">
              <a:extLst>
                <a:ext uri="{FF2B5EF4-FFF2-40B4-BE49-F238E27FC236}">
                  <a16:creationId xmlns:a16="http://schemas.microsoft.com/office/drawing/2014/main" id="{B47A9B94-3A62-AFBC-A2AA-FB320804267B}"/>
                </a:ext>
              </a:extLst>
            </p:cNvPr>
            <p:cNvSpPr/>
            <p:nvPr/>
          </p:nvSpPr>
          <p:spPr>
            <a:xfrm>
              <a:off x="1057637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4" name="橢圓 623">
              <a:extLst>
                <a:ext uri="{FF2B5EF4-FFF2-40B4-BE49-F238E27FC236}">
                  <a16:creationId xmlns:a16="http://schemas.microsoft.com/office/drawing/2014/main" id="{36A212B4-B5B2-EF87-3B4E-3417B54C261A}"/>
                </a:ext>
              </a:extLst>
            </p:cNvPr>
            <p:cNvSpPr/>
            <p:nvPr/>
          </p:nvSpPr>
          <p:spPr>
            <a:xfrm>
              <a:off x="1266745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5" name="橢圓 624">
              <a:extLst>
                <a:ext uri="{FF2B5EF4-FFF2-40B4-BE49-F238E27FC236}">
                  <a16:creationId xmlns:a16="http://schemas.microsoft.com/office/drawing/2014/main" id="{FA9055BC-F2AD-57E5-9E7C-0ADE1931C541}"/>
                </a:ext>
              </a:extLst>
            </p:cNvPr>
            <p:cNvSpPr/>
            <p:nvPr/>
          </p:nvSpPr>
          <p:spPr>
            <a:xfrm>
              <a:off x="1483655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6" name="橢圓 625">
              <a:extLst>
                <a:ext uri="{FF2B5EF4-FFF2-40B4-BE49-F238E27FC236}">
                  <a16:creationId xmlns:a16="http://schemas.microsoft.com/office/drawing/2014/main" id="{503252DE-1E23-A93C-ABAE-5AE862E78FD6}"/>
                </a:ext>
              </a:extLst>
            </p:cNvPr>
            <p:cNvSpPr/>
            <p:nvPr/>
          </p:nvSpPr>
          <p:spPr>
            <a:xfrm>
              <a:off x="1692763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7" name="橢圓 626">
              <a:extLst>
                <a:ext uri="{FF2B5EF4-FFF2-40B4-BE49-F238E27FC236}">
                  <a16:creationId xmlns:a16="http://schemas.microsoft.com/office/drawing/2014/main" id="{81702732-1656-2920-A06F-A4CA7F831DB9}"/>
                </a:ext>
              </a:extLst>
            </p:cNvPr>
            <p:cNvSpPr/>
            <p:nvPr/>
          </p:nvSpPr>
          <p:spPr>
            <a:xfrm>
              <a:off x="1901870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8" name="橢圓 627">
              <a:extLst>
                <a:ext uri="{FF2B5EF4-FFF2-40B4-BE49-F238E27FC236}">
                  <a16:creationId xmlns:a16="http://schemas.microsoft.com/office/drawing/2014/main" id="{C60F63A1-E8DA-FE1A-886D-E47C33148E39}"/>
                </a:ext>
              </a:extLst>
            </p:cNvPr>
            <p:cNvSpPr/>
            <p:nvPr/>
          </p:nvSpPr>
          <p:spPr>
            <a:xfrm>
              <a:off x="2110978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29" name="橢圓 628">
              <a:extLst>
                <a:ext uri="{FF2B5EF4-FFF2-40B4-BE49-F238E27FC236}">
                  <a16:creationId xmlns:a16="http://schemas.microsoft.com/office/drawing/2014/main" id="{43DD066C-8C34-8794-5F46-1A613D32751C}"/>
                </a:ext>
              </a:extLst>
            </p:cNvPr>
            <p:cNvSpPr/>
            <p:nvPr/>
          </p:nvSpPr>
          <p:spPr>
            <a:xfrm>
              <a:off x="639693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0" name="橢圓 629">
              <a:extLst>
                <a:ext uri="{FF2B5EF4-FFF2-40B4-BE49-F238E27FC236}">
                  <a16:creationId xmlns:a16="http://schemas.microsoft.com/office/drawing/2014/main" id="{06D039A4-DC03-7863-4F23-1A4B020AD80A}"/>
                </a:ext>
              </a:extLst>
            </p:cNvPr>
            <p:cNvSpPr/>
            <p:nvPr/>
          </p:nvSpPr>
          <p:spPr>
            <a:xfrm>
              <a:off x="848800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1" name="橢圓 630">
              <a:extLst>
                <a:ext uri="{FF2B5EF4-FFF2-40B4-BE49-F238E27FC236}">
                  <a16:creationId xmlns:a16="http://schemas.microsoft.com/office/drawing/2014/main" id="{0D2A067B-97C9-9AE9-6ACE-B828D3889205}"/>
                </a:ext>
              </a:extLst>
            </p:cNvPr>
            <p:cNvSpPr/>
            <p:nvPr/>
          </p:nvSpPr>
          <p:spPr>
            <a:xfrm>
              <a:off x="1057908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2" name="橢圓 631">
              <a:extLst>
                <a:ext uri="{FF2B5EF4-FFF2-40B4-BE49-F238E27FC236}">
                  <a16:creationId xmlns:a16="http://schemas.microsoft.com/office/drawing/2014/main" id="{5845F209-CE1D-EA4B-31DB-A4F32D59CE51}"/>
                </a:ext>
              </a:extLst>
            </p:cNvPr>
            <p:cNvSpPr/>
            <p:nvPr/>
          </p:nvSpPr>
          <p:spPr>
            <a:xfrm>
              <a:off x="1267016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3" name="橢圓 632">
              <a:extLst>
                <a:ext uri="{FF2B5EF4-FFF2-40B4-BE49-F238E27FC236}">
                  <a16:creationId xmlns:a16="http://schemas.microsoft.com/office/drawing/2014/main" id="{AA364F21-D27D-3CF9-0849-42649D9832E7}"/>
                </a:ext>
              </a:extLst>
            </p:cNvPr>
            <p:cNvSpPr/>
            <p:nvPr/>
          </p:nvSpPr>
          <p:spPr>
            <a:xfrm>
              <a:off x="1483926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4" name="橢圓 633">
              <a:extLst>
                <a:ext uri="{FF2B5EF4-FFF2-40B4-BE49-F238E27FC236}">
                  <a16:creationId xmlns:a16="http://schemas.microsoft.com/office/drawing/2014/main" id="{F3EBA81B-6782-C78B-5D43-952345D343B1}"/>
                </a:ext>
              </a:extLst>
            </p:cNvPr>
            <p:cNvSpPr/>
            <p:nvPr/>
          </p:nvSpPr>
          <p:spPr>
            <a:xfrm>
              <a:off x="1693034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5" name="橢圓 634">
              <a:extLst>
                <a:ext uri="{FF2B5EF4-FFF2-40B4-BE49-F238E27FC236}">
                  <a16:creationId xmlns:a16="http://schemas.microsoft.com/office/drawing/2014/main" id="{22403A68-1734-E072-C0E5-6D818F1D7AC7}"/>
                </a:ext>
              </a:extLst>
            </p:cNvPr>
            <p:cNvSpPr/>
            <p:nvPr/>
          </p:nvSpPr>
          <p:spPr>
            <a:xfrm>
              <a:off x="1902142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6" name="橢圓 635">
              <a:extLst>
                <a:ext uri="{FF2B5EF4-FFF2-40B4-BE49-F238E27FC236}">
                  <a16:creationId xmlns:a16="http://schemas.microsoft.com/office/drawing/2014/main" id="{DC095D1A-6962-6A4F-8881-08613A794788}"/>
                </a:ext>
              </a:extLst>
            </p:cNvPr>
            <p:cNvSpPr/>
            <p:nvPr/>
          </p:nvSpPr>
          <p:spPr>
            <a:xfrm>
              <a:off x="2111250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7" name="橢圓 636">
              <a:extLst>
                <a:ext uri="{FF2B5EF4-FFF2-40B4-BE49-F238E27FC236}">
                  <a16:creationId xmlns:a16="http://schemas.microsoft.com/office/drawing/2014/main" id="{51946054-8605-76D8-5889-5B97CE2C44B0}"/>
                </a:ext>
              </a:extLst>
            </p:cNvPr>
            <p:cNvSpPr/>
            <p:nvPr/>
          </p:nvSpPr>
          <p:spPr>
            <a:xfrm>
              <a:off x="639693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8" name="橢圓 637">
              <a:extLst>
                <a:ext uri="{FF2B5EF4-FFF2-40B4-BE49-F238E27FC236}">
                  <a16:creationId xmlns:a16="http://schemas.microsoft.com/office/drawing/2014/main" id="{8180EBDC-76C2-B3C2-48FA-F126458EF933}"/>
                </a:ext>
              </a:extLst>
            </p:cNvPr>
            <p:cNvSpPr/>
            <p:nvPr/>
          </p:nvSpPr>
          <p:spPr>
            <a:xfrm>
              <a:off x="848800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39" name="橢圓 638">
              <a:extLst>
                <a:ext uri="{FF2B5EF4-FFF2-40B4-BE49-F238E27FC236}">
                  <a16:creationId xmlns:a16="http://schemas.microsoft.com/office/drawing/2014/main" id="{7841D6D2-97AB-366D-B61D-8D12E4DBC099}"/>
                </a:ext>
              </a:extLst>
            </p:cNvPr>
            <p:cNvSpPr/>
            <p:nvPr/>
          </p:nvSpPr>
          <p:spPr>
            <a:xfrm>
              <a:off x="1057908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0" name="橢圓 639">
              <a:extLst>
                <a:ext uri="{FF2B5EF4-FFF2-40B4-BE49-F238E27FC236}">
                  <a16:creationId xmlns:a16="http://schemas.microsoft.com/office/drawing/2014/main" id="{3A665841-5284-F42F-C24B-545AB1696C6E}"/>
                </a:ext>
              </a:extLst>
            </p:cNvPr>
            <p:cNvSpPr/>
            <p:nvPr/>
          </p:nvSpPr>
          <p:spPr>
            <a:xfrm>
              <a:off x="1267016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1" name="橢圓 640">
              <a:extLst>
                <a:ext uri="{FF2B5EF4-FFF2-40B4-BE49-F238E27FC236}">
                  <a16:creationId xmlns:a16="http://schemas.microsoft.com/office/drawing/2014/main" id="{C52B7312-DDE0-6808-F822-E1004B66A15E}"/>
                </a:ext>
              </a:extLst>
            </p:cNvPr>
            <p:cNvSpPr/>
            <p:nvPr/>
          </p:nvSpPr>
          <p:spPr>
            <a:xfrm>
              <a:off x="1483926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2" name="橢圓 641">
              <a:extLst>
                <a:ext uri="{FF2B5EF4-FFF2-40B4-BE49-F238E27FC236}">
                  <a16:creationId xmlns:a16="http://schemas.microsoft.com/office/drawing/2014/main" id="{1316B2AB-CFC7-C28D-C6D9-84AF0A92A6A9}"/>
                </a:ext>
              </a:extLst>
            </p:cNvPr>
            <p:cNvSpPr/>
            <p:nvPr/>
          </p:nvSpPr>
          <p:spPr>
            <a:xfrm>
              <a:off x="1693034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3" name="橢圓 642">
              <a:extLst>
                <a:ext uri="{FF2B5EF4-FFF2-40B4-BE49-F238E27FC236}">
                  <a16:creationId xmlns:a16="http://schemas.microsoft.com/office/drawing/2014/main" id="{6EECF7C9-856C-E964-6357-C80A2E9AFB84}"/>
                </a:ext>
              </a:extLst>
            </p:cNvPr>
            <p:cNvSpPr/>
            <p:nvPr/>
          </p:nvSpPr>
          <p:spPr>
            <a:xfrm>
              <a:off x="1902142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4" name="橢圓 643">
              <a:extLst>
                <a:ext uri="{FF2B5EF4-FFF2-40B4-BE49-F238E27FC236}">
                  <a16:creationId xmlns:a16="http://schemas.microsoft.com/office/drawing/2014/main" id="{B9375D36-0A0E-4187-5313-3ED143795C6A}"/>
                </a:ext>
              </a:extLst>
            </p:cNvPr>
            <p:cNvSpPr/>
            <p:nvPr/>
          </p:nvSpPr>
          <p:spPr>
            <a:xfrm>
              <a:off x="2111250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5" name="橢圓 644">
              <a:extLst>
                <a:ext uri="{FF2B5EF4-FFF2-40B4-BE49-F238E27FC236}">
                  <a16:creationId xmlns:a16="http://schemas.microsoft.com/office/drawing/2014/main" id="{C02F6CC8-6A29-5477-D8EF-15216C0BA18D}"/>
                </a:ext>
              </a:extLst>
            </p:cNvPr>
            <p:cNvSpPr/>
            <p:nvPr/>
          </p:nvSpPr>
          <p:spPr>
            <a:xfrm>
              <a:off x="2286443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6" name="橢圓 645">
              <a:extLst>
                <a:ext uri="{FF2B5EF4-FFF2-40B4-BE49-F238E27FC236}">
                  <a16:creationId xmlns:a16="http://schemas.microsoft.com/office/drawing/2014/main" id="{015DA8E9-7FA6-6778-7555-92964382FC8E}"/>
                </a:ext>
              </a:extLst>
            </p:cNvPr>
            <p:cNvSpPr/>
            <p:nvPr/>
          </p:nvSpPr>
          <p:spPr>
            <a:xfrm>
              <a:off x="2495551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7" name="橢圓 646">
              <a:extLst>
                <a:ext uri="{FF2B5EF4-FFF2-40B4-BE49-F238E27FC236}">
                  <a16:creationId xmlns:a16="http://schemas.microsoft.com/office/drawing/2014/main" id="{202EAE2A-2158-D91C-C8F8-AD47C2B1566A}"/>
                </a:ext>
              </a:extLst>
            </p:cNvPr>
            <p:cNvSpPr/>
            <p:nvPr/>
          </p:nvSpPr>
          <p:spPr>
            <a:xfrm>
              <a:off x="2704658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8" name="橢圓 647">
              <a:extLst>
                <a:ext uri="{FF2B5EF4-FFF2-40B4-BE49-F238E27FC236}">
                  <a16:creationId xmlns:a16="http://schemas.microsoft.com/office/drawing/2014/main" id="{79D93AE5-E315-CA04-47C7-34A0AEA5CE40}"/>
                </a:ext>
              </a:extLst>
            </p:cNvPr>
            <p:cNvSpPr/>
            <p:nvPr/>
          </p:nvSpPr>
          <p:spPr>
            <a:xfrm>
              <a:off x="2913766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49" name="橢圓 648">
              <a:extLst>
                <a:ext uri="{FF2B5EF4-FFF2-40B4-BE49-F238E27FC236}">
                  <a16:creationId xmlns:a16="http://schemas.microsoft.com/office/drawing/2014/main" id="{96202EA5-6E6E-40CA-0E99-D7F3502AF479}"/>
                </a:ext>
              </a:extLst>
            </p:cNvPr>
            <p:cNvSpPr/>
            <p:nvPr/>
          </p:nvSpPr>
          <p:spPr>
            <a:xfrm>
              <a:off x="3130677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0" name="橢圓 649">
              <a:extLst>
                <a:ext uri="{FF2B5EF4-FFF2-40B4-BE49-F238E27FC236}">
                  <a16:creationId xmlns:a16="http://schemas.microsoft.com/office/drawing/2014/main" id="{81D5780B-E51C-AE7D-B9A2-ED82CF4C42EB}"/>
                </a:ext>
              </a:extLst>
            </p:cNvPr>
            <p:cNvSpPr/>
            <p:nvPr/>
          </p:nvSpPr>
          <p:spPr>
            <a:xfrm>
              <a:off x="3339784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1" name="橢圓 650">
              <a:extLst>
                <a:ext uri="{FF2B5EF4-FFF2-40B4-BE49-F238E27FC236}">
                  <a16:creationId xmlns:a16="http://schemas.microsoft.com/office/drawing/2014/main" id="{E378F54C-88C2-81E2-FAEC-8F5984D5E29F}"/>
                </a:ext>
              </a:extLst>
            </p:cNvPr>
            <p:cNvSpPr/>
            <p:nvPr/>
          </p:nvSpPr>
          <p:spPr>
            <a:xfrm>
              <a:off x="3548892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2" name="橢圓 651">
              <a:extLst>
                <a:ext uri="{FF2B5EF4-FFF2-40B4-BE49-F238E27FC236}">
                  <a16:creationId xmlns:a16="http://schemas.microsoft.com/office/drawing/2014/main" id="{7B5876CA-6799-F1AE-147F-13028D4F53FF}"/>
                </a:ext>
              </a:extLst>
            </p:cNvPr>
            <p:cNvSpPr/>
            <p:nvPr/>
          </p:nvSpPr>
          <p:spPr>
            <a:xfrm>
              <a:off x="3758000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3" name="橢圓 652">
              <a:extLst>
                <a:ext uri="{FF2B5EF4-FFF2-40B4-BE49-F238E27FC236}">
                  <a16:creationId xmlns:a16="http://schemas.microsoft.com/office/drawing/2014/main" id="{A72C5D51-52FB-A35F-C722-2672AA5A3973}"/>
                </a:ext>
              </a:extLst>
            </p:cNvPr>
            <p:cNvSpPr/>
            <p:nvPr/>
          </p:nvSpPr>
          <p:spPr>
            <a:xfrm>
              <a:off x="2286443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4" name="橢圓 653">
              <a:extLst>
                <a:ext uri="{FF2B5EF4-FFF2-40B4-BE49-F238E27FC236}">
                  <a16:creationId xmlns:a16="http://schemas.microsoft.com/office/drawing/2014/main" id="{20143447-1A5A-3441-E355-17D68CEE49A4}"/>
                </a:ext>
              </a:extLst>
            </p:cNvPr>
            <p:cNvSpPr/>
            <p:nvPr/>
          </p:nvSpPr>
          <p:spPr>
            <a:xfrm>
              <a:off x="2495551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5" name="橢圓 654">
              <a:extLst>
                <a:ext uri="{FF2B5EF4-FFF2-40B4-BE49-F238E27FC236}">
                  <a16:creationId xmlns:a16="http://schemas.microsoft.com/office/drawing/2014/main" id="{6E4A58CC-D3DB-18C0-47DD-55A46F669024}"/>
                </a:ext>
              </a:extLst>
            </p:cNvPr>
            <p:cNvSpPr/>
            <p:nvPr/>
          </p:nvSpPr>
          <p:spPr>
            <a:xfrm>
              <a:off x="2704658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6" name="橢圓 655">
              <a:extLst>
                <a:ext uri="{FF2B5EF4-FFF2-40B4-BE49-F238E27FC236}">
                  <a16:creationId xmlns:a16="http://schemas.microsoft.com/office/drawing/2014/main" id="{D58A487E-0C96-4401-A234-B99D47B18F6D}"/>
                </a:ext>
              </a:extLst>
            </p:cNvPr>
            <p:cNvSpPr/>
            <p:nvPr/>
          </p:nvSpPr>
          <p:spPr>
            <a:xfrm>
              <a:off x="2913766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7" name="橢圓 656">
              <a:extLst>
                <a:ext uri="{FF2B5EF4-FFF2-40B4-BE49-F238E27FC236}">
                  <a16:creationId xmlns:a16="http://schemas.microsoft.com/office/drawing/2014/main" id="{46B594A0-9C9A-909D-E08D-1EFA27B3696A}"/>
                </a:ext>
              </a:extLst>
            </p:cNvPr>
            <p:cNvSpPr/>
            <p:nvPr/>
          </p:nvSpPr>
          <p:spPr>
            <a:xfrm>
              <a:off x="3130677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8" name="橢圓 657">
              <a:extLst>
                <a:ext uri="{FF2B5EF4-FFF2-40B4-BE49-F238E27FC236}">
                  <a16:creationId xmlns:a16="http://schemas.microsoft.com/office/drawing/2014/main" id="{05E786E3-1081-0894-44D7-3F43C5E5C4EC}"/>
                </a:ext>
              </a:extLst>
            </p:cNvPr>
            <p:cNvSpPr/>
            <p:nvPr/>
          </p:nvSpPr>
          <p:spPr>
            <a:xfrm>
              <a:off x="3339784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59" name="橢圓 658">
              <a:extLst>
                <a:ext uri="{FF2B5EF4-FFF2-40B4-BE49-F238E27FC236}">
                  <a16:creationId xmlns:a16="http://schemas.microsoft.com/office/drawing/2014/main" id="{21363817-0EF7-643D-17E9-965150EB087A}"/>
                </a:ext>
              </a:extLst>
            </p:cNvPr>
            <p:cNvSpPr/>
            <p:nvPr/>
          </p:nvSpPr>
          <p:spPr>
            <a:xfrm>
              <a:off x="3548892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0" name="橢圓 659">
              <a:extLst>
                <a:ext uri="{FF2B5EF4-FFF2-40B4-BE49-F238E27FC236}">
                  <a16:creationId xmlns:a16="http://schemas.microsoft.com/office/drawing/2014/main" id="{C826E041-4E97-DF67-86A6-DC7EC251BC6A}"/>
                </a:ext>
              </a:extLst>
            </p:cNvPr>
            <p:cNvSpPr/>
            <p:nvPr/>
          </p:nvSpPr>
          <p:spPr>
            <a:xfrm>
              <a:off x="3758000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1" name="橢圓 660">
              <a:extLst>
                <a:ext uri="{FF2B5EF4-FFF2-40B4-BE49-F238E27FC236}">
                  <a16:creationId xmlns:a16="http://schemas.microsoft.com/office/drawing/2014/main" id="{482AF8D3-C1B8-1F29-9485-7F1F14453871}"/>
                </a:ext>
              </a:extLst>
            </p:cNvPr>
            <p:cNvSpPr/>
            <p:nvPr/>
          </p:nvSpPr>
          <p:spPr>
            <a:xfrm>
              <a:off x="2290344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2" name="橢圓 661">
              <a:extLst>
                <a:ext uri="{FF2B5EF4-FFF2-40B4-BE49-F238E27FC236}">
                  <a16:creationId xmlns:a16="http://schemas.microsoft.com/office/drawing/2014/main" id="{8DDD25A9-6205-65BC-6285-3876AC0A836E}"/>
                </a:ext>
              </a:extLst>
            </p:cNvPr>
            <p:cNvSpPr/>
            <p:nvPr/>
          </p:nvSpPr>
          <p:spPr>
            <a:xfrm>
              <a:off x="2499452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3" name="橢圓 662">
              <a:extLst>
                <a:ext uri="{FF2B5EF4-FFF2-40B4-BE49-F238E27FC236}">
                  <a16:creationId xmlns:a16="http://schemas.microsoft.com/office/drawing/2014/main" id="{C53B488F-328B-7379-A954-D134A9977C74}"/>
                </a:ext>
              </a:extLst>
            </p:cNvPr>
            <p:cNvSpPr/>
            <p:nvPr/>
          </p:nvSpPr>
          <p:spPr>
            <a:xfrm>
              <a:off x="2708560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4" name="橢圓 663">
              <a:extLst>
                <a:ext uri="{FF2B5EF4-FFF2-40B4-BE49-F238E27FC236}">
                  <a16:creationId xmlns:a16="http://schemas.microsoft.com/office/drawing/2014/main" id="{C50A7CF1-83D9-20C7-8574-3599E7A00640}"/>
                </a:ext>
              </a:extLst>
            </p:cNvPr>
            <p:cNvSpPr/>
            <p:nvPr/>
          </p:nvSpPr>
          <p:spPr>
            <a:xfrm>
              <a:off x="2917668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5" name="橢圓 664">
              <a:extLst>
                <a:ext uri="{FF2B5EF4-FFF2-40B4-BE49-F238E27FC236}">
                  <a16:creationId xmlns:a16="http://schemas.microsoft.com/office/drawing/2014/main" id="{6777B9F4-C131-BDF2-438A-02778B4FCE69}"/>
                </a:ext>
              </a:extLst>
            </p:cNvPr>
            <p:cNvSpPr/>
            <p:nvPr/>
          </p:nvSpPr>
          <p:spPr>
            <a:xfrm>
              <a:off x="3134578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6" name="橢圓 665">
              <a:extLst>
                <a:ext uri="{FF2B5EF4-FFF2-40B4-BE49-F238E27FC236}">
                  <a16:creationId xmlns:a16="http://schemas.microsoft.com/office/drawing/2014/main" id="{47180665-6AF6-8FA1-137F-8F7D4EE3152F}"/>
                </a:ext>
              </a:extLst>
            </p:cNvPr>
            <p:cNvSpPr/>
            <p:nvPr/>
          </p:nvSpPr>
          <p:spPr>
            <a:xfrm>
              <a:off x="3343686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7" name="橢圓 666">
              <a:extLst>
                <a:ext uri="{FF2B5EF4-FFF2-40B4-BE49-F238E27FC236}">
                  <a16:creationId xmlns:a16="http://schemas.microsoft.com/office/drawing/2014/main" id="{7490B66B-7F5E-930F-CC1D-FE4895B0F4C9}"/>
                </a:ext>
              </a:extLst>
            </p:cNvPr>
            <p:cNvSpPr/>
            <p:nvPr/>
          </p:nvSpPr>
          <p:spPr>
            <a:xfrm>
              <a:off x="3552793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8" name="橢圓 667">
              <a:extLst>
                <a:ext uri="{FF2B5EF4-FFF2-40B4-BE49-F238E27FC236}">
                  <a16:creationId xmlns:a16="http://schemas.microsoft.com/office/drawing/2014/main" id="{2610C821-2BF6-1BE0-2675-0D9D8E28CADD}"/>
                </a:ext>
              </a:extLst>
            </p:cNvPr>
            <p:cNvSpPr/>
            <p:nvPr/>
          </p:nvSpPr>
          <p:spPr>
            <a:xfrm>
              <a:off x="3761901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69" name="橢圓 668">
              <a:extLst>
                <a:ext uri="{FF2B5EF4-FFF2-40B4-BE49-F238E27FC236}">
                  <a16:creationId xmlns:a16="http://schemas.microsoft.com/office/drawing/2014/main" id="{A24DE929-0776-8D87-5D57-5158A0F9D628}"/>
                </a:ext>
              </a:extLst>
            </p:cNvPr>
            <p:cNvSpPr/>
            <p:nvPr/>
          </p:nvSpPr>
          <p:spPr>
            <a:xfrm>
              <a:off x="2290344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0" name="橢圓 669">
              <a:extLst>
                <a:ext uri="{FF2B5EF4-FFF2-40B4-BE49-F238E27FC236}">
                  <a16:creationId xmlns:a16="http://schemas.microsoft.com/office/drawing/2014/main" id="{8BF750FA-B06C-990D-3F3E-8E166E7EFD6F}"/>
                </a:ext>
              </a:extLst>
            </p:cNvPr>
            <p:cNvSpPr/>
            <p:nvPr/>
          </p:nvSpPr>
          <p:spPr>
            <a:xfrm>
              <a:off x="2499452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1" name="橢圓 670">
              <a:extLst>
                <a:ext uri="{FF2B5EF4-FFF2-40B4-BE49-F238E27FC236}">
                  <a16:creationId xmlns:a16="http://schemas.microsoft.com/office/drawing/2014/main" id="{E93AB4ED-637E-687B-612D-FB17309F17F8}"/>
                </a:ext>
              </a:extLst>
            </p:cNvPr>
            <p:cNvSpPr/>
            <p:nvPr/>
          </p:nvSpPr>
          <p:spPr>
            <a:xfrm>
              <a:off x="2708560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2" name="橢圓 671">
              <a:extLst>
                <a:ext uri="{FF2B5EF4-FFF2-40B4-BE49-F238E27FC236}">
                  <a16:creationId xmlns:a16="http://schemas.microsoft.com/office/drawing/2014/main" id="{C4A2BF23-69B6-C565-5594-5D2AE03904A9}"/>
                </a:ext>
              </a:extLst>
            </p:cNvPr>
            <p:cNvSpPr/>
            <p:nvPr/>
          </p:nvSpPr>
          <p:spPr>
            <a:xfrm>
              <a:off x="2917668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3" name="橢圓 672">
              <a:extLst>
                <a:ext uri="{FF2B5EF4-FFF2-40B4-BE49-F238E27FC236}">
                  <a16:creationId xmlns:a16="http://schemas.microsoft.com/office/drawing/2014/main" id="{38FCEDBB-108F-8021-7107-BA8B87B8409B}"/>
                </a:ext>
              </a:extLst>
            </p:cNvPr>
            <p:cNvSpPr/>
            <p:nvPr/>
          </p:nvSpPr>
          <p:spPr>
            <a:xfrm>
              <a:off x="3134578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4" name="橢圓 673">
              <a:extLst>
                <a:ext uri="{FF2B5EF4-FFF2-40B4-BE49-F238E27FC236}">
                  <a16:creationId xmlns:a16="http://schemas.microsoft.com/office/drawing/2014/main" id="{E772EBE7-2972-7581-FF4C-8041BEE6CB51}"/>
                </a:ext>
              </a:extLst>
            </p:cNvPr>
            <p:cNvSpPr/>
            <p:nvPr/>
          </p:nvSpPr>
          <p:spPr>
            <a:xfrm>
              <a:off x="3343686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5" name="橢圓 674">
              <a:extLst>
                <a:ext uri="{FF2B5EF4-FFF2-40B4-BE49-F238E27FC236}">
                  <a16:creationId xmlns:a16="http://schemas.microsoft.com/office/drawing/2014/main" id="{698BC893-57BE-C79F-F922-284338D47713}"/>
                </a:ext>
              </a:extLst>
            </p:cNvPr>
            <p:cNvSpPr/>
            <p:nvPr/>
          </p:nvSpPr>
          <p:spPr>
            <a:xfrm>
              <a:off x="3552793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6" name="橢圓 675">
              <a:extLst>
                <a:ext uri="{FF2B5EF4-FFF2-40B4-BE49-F238E27FC236}">
                  <a16:creationId xmlns:a16="http://schemas.microsoft.com/office/drawing/2014/main" id="{D79E2794-BD9E-B5C7-72E9-653E969F3048}"/>
                </a:ext>
              </a:extLst>
            </p:cNvPr>
            <p:cNvSpPr/>
            <p:nvPr/>
          </p:nvSpPr>
          <p:spPr>
            <a:xfrm>
              <a:off x="3761901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7" name="橢圓 676">
              <a:extLst>
                <a:ext uri="{FF2B5EF4-FFF2-40B4-BE49-F238E27FC236}">
                  <a16:creationId xmlns:a16="http://schemas.microsoft.com/office/drawing/2014/main" id="{5B2F9157-027D-71D2-D634-97C210BA8F26}"/>
                </a:ext>
              </a:extLst>
            </p:cNvPr>
            <p:cNvSpPr/>
            <p:nvPr/>
          </p:nvSpPr>
          <p:spPr>
            <a:xfrm>
              <a:off x="2290616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8" name="橢圓 677">
              <a:extLst>
                <a:ext uri="{FF2B5EF4-FFF2-40B4-BE49-F238E27FC236}">
                  <a16:creationId xmlns:a16="http://schemas.microsoft.com/office/drawing/2014/main" id="{E57C25DD-FD30-5A06-6BA4-BC1104709F2E}"/>
                </a:ext>
              </a:extLst>
            </p:cNvPr>
            <p:cNvSpPr/>
            <p:nvPr/>
          </p:nvSpPr>
          <p:spPr>
            <a:xfrm>
              <a:off x="2499723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79" name="橢圓 678">
              <a:extLst>
                <a:ext uri="{FF2B5EF4-FFF2-40B4-BE49-F238E27FC236}">
                  <a16:creationId xmlns:a16="http://schemas.microsoft.com/office/drawing/2014/main" id="{FD21F9AC-62EA-BFBD-D19A-0C58BFC54E00}"/>
                </a:ext>
              </a:extLst>
            </p:cNvPr>
            <p:cNvSpPr/>
            <p:nvPr/>
          </p:nvSpPr>
          <p:spPr>
            <a:xfrm>
              <a:off x="2708831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0" name="橢圓 679">
              <a:extLst>
                <a:ext uri="{FF2B5EF4-FFF2-40B4-BE49-F238E27FC236}">
                  <a16:creationId xmlns:a16="http://schemas.microsoft.com/office/drawing/2014/main" id="{2CF8EBCF-7389-4F9F-CDA8-23ABF6F915D1}"/>
                </a:ext>
              </a:extLst>
            </p:cNvPr>
            <p:cNvSpPr/>
            <p:nvPr/>
          </p:nvSpPr>
          <p:spPr>
            <a:xfrm>
              <a:off x="2917939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1" name="橢圓 680">
              <a:extLst>
                <a:ext uri="{FF2B5EF4-FFF2-40B4-BE49-F238E27FC236}">
                  <a16:creationId xmlns:a16="http://schemas.microsoft.com/office/drawing/2014/main" id="{ABA7AB9B-F6CB-C0F1-3E1C-B16DC29E406D}"/>
                </a:ext>
              </a:extLst>
            </p:cNvPr>
            <p:cNvSpPr/>
            <p:nvPr/>
          </p:nvSpPr>
          <p:spPr>
            <a:xfrm>
              <a:off x="3134849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2" name="橢圓 681">
              <a:extLst>
                <a:ext uri="{FF2B5EF4-FFF2-40B4-BE49-F238E27FC236}">
                  <a16:creationId xmlns:a16="http://schemas.microsoft.com/office/drawing/2014/main" id="{9511B4E5-F71B-8C15-1611-501F91C910F7}"/>
                </a:ext>
              </a:extLst>
            </p:cNvPr>
            <p:cNvSpPr/>
            <p:nvPr/>
          </p:nvSpPr>
          <p:spPr>
            <a:xfrm>
              <a:off x="3343957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3" name="橢圓 682">
              <a:extLst>
                <a:ext uri="{FF2B5EF4-FFF2-40B4-BE49-F238E27FC236}">
                  <a16:creationId xmlns:a16="http://schemas.microsoft.com/office/drawing/2014/main" id="{A9E8A270-E70D-740B-114F-93C9C7AB3DFC}"/>
                </a:ext>
              </a:extLst>
            </p:cNvPr>
            <p:cNvSpPr/>
            <p:nvPr/>
          </p:nvSpPr>
          <p:spPr>
            <a:xfrm>
              <a:off x="3553065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4" name="橢圓 683">
              <a:extLst>
                <a:ext uri="{FF2B5EF4-FFF2-40B4-BE49-F238E27FC236}">
                  <a16:creationId xmlns:a16="http://schemas.microsoft.com/office/drawing/2014/main" id="{FF74AD27-39C3-B961-3B4A-4C31B0F3C101}"/>
                </a:ext>
              </a:extLst>
            </p:cNvPr>
            <p:cNvSpPr/>
            <p:nvPr/>
          </p:nvSpPr>
          <p:spPr>
            <a:xfrm>
              <a:off x="3762173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5" name="橢圓 684">
              <a:extLst>
                <a:ext uri="{FF2B5EF4-FFF2-40B4-BE49-F238E27FC236}">
                  <a16:creationId xmlns:a16="http://schemas.microsoft.com/office/drawing/2014/main" id="{7B9EB1A0-545F-3E9B-EDA3-4BC8C6BEFDE8}"/>
                </a:ext>
              </a:extLst>
            </p:cNvPr>
            <p:cNvSpPr/>
            <p:nvPr/>
          </p:nvSpPr>
          <p:spPr>
            <a:xfrm>
              <a:off x="2290616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6" name="橢圓 685">
              <a:extLst>
                <a:ext uri="{FF2B5EF4-FFF2-40B4-BE49-F238E27FC236}">
                  <a16:creationId xmlns:a16="http://schemas.microsoft.com/office/drawing/2014/main" id="{0DDD0F38-7CF9-A7DB-B9DF-2C3E1546590C}"/>
                </a:ext>
              </a:extLst>
            </p:cNvPr>
            <p:cNvSpPr/>
            <p:nvPr/>
          </p:nvSpPr>
          <p:spPr>
            <a:xfrm>
              <a:off x="2499723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7" name="橢圓 686">
              <a:extLst>
                <a:ext uri="{FF2B5EF4-FFF2-40B4-BE49-F238E27FC236}">
                  <a16:creationId xmlns:a16="http://schemas.microsoft.com/office/drawing/2014/main" id="{9604A767-8D96-344F-D839-C5D5DF89E81E}"/>
                </a:ext>
              </a:extLst>
            </p:cNvPr>
            <p:cNvSpPr/>
            <p:nvPr/>
          </p:nvSpPr>
          <p:spPr>
            <a:xfrm>
              <a:off x="2708831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8" name="橢圓 687">
              <a:extLst>
                <a:ext uri="{FF2B5EF4-FFF2-40B4-BE49-F238E27FC236}">
                  <a16:creationId xmlns:a16="http://schemas.microsoft.com/office/drawing/2014/main" id="{4E87EDD8-9FBD-BD35-59B4-710810068ED7}"/>
                </a:ext>
              </a:extLst>
            </p:cNvPr>
            <p:cNvSpPr/>
            <p:nvPr/>
          </p:nvSpPr>
          <p:spPr>
            <a:xfrm>
              <a:off x="2917939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89" name="橢圓 688">
              <a:extLst>
                <a:ext uri="{FF2B5EF4-FFF2-40B4-BE49-F238E27FC236}">
                  <a16:creationId xmlns:a16="http://schemas.microsoft.com/office/drawing/2014/main" id="{EEB5B50F-1462-15E6-E8FE-8D8881B2663D}"/>
                </a:ext>
              </a:extLst>
            </p:cNvPr>
            <p:cNvSpPr/>
            <p:nvPr/>
          </p:nvSpPr>
          <p:spPr>
            <a:xfrm>
              <a:off x="3134849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0" name="橢圓 689">
              <a:extLst>
                <a:ext uri="{FF2B5EF4-FFF2-40B4-BE49-F238E27FC236}">
                  <a16:creationId xmlns:a16="http://schemas.microsoft.com/office/drawing/2014/main" id="{C834B476-2438-7360-37C7-87D6EA516DF7}"/>
                </a:ext>
              </a:extLst>
            </p:cNvPr>
            <p:cNvSpPr/>
            <p:nvPr/>
          </p:nvSpPr>
          <p:spPr>
            <a:xfrm>
              <a:off x="3343957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1" name="橢圓 690">
              <a:extLst>
                <a:ext uri="{FF2B5EF4-FFF2-40B4-BE49-F238E27FC236}">
                  <a16:creationId xmlns:a16="http://schemas.microsoft.com/office/drawing/2014/main" id="{8E722CE9-4805-C020-5C93-73CCDD1A8061}"/>
                </a:ext>
              </a:extLst>
            </p:cNvPr>
            <p:cNvSpPr/>
            <p:nvPr/>
          </p:nvSpPr>
          <p:spPr>
            <a:xfrm>
              <a:off x="3553065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2" name="橢圓 691">
              <a:extLst>
                <a:ext uri="{FF2B5EF4-FFF2-40B4-BE49-F238E27FC236}">
                  <a16:creationId xmlns:a16="http://schemas.microsoft.com/office/drawing/2014/main" id="{A9CC57C8-A383-5AAE-2BC2-C3596B9CB381}"/>
                </a:ext>
              </a:extLst>
            </p:cNvPr>
            <p:cNvSpPr/>
            <p:nvPr/>
          </p:nvSpPr>
          <p:spPr>
            <a:xfrm>
              <a:off x="3762173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3" name="橢圓 692">
              <a:extLst>
                <a:ext uri="{FF2B5EF4-FFF2-40B4-BE49-F238E27FC236}">
                  <a16:creationId xmlns:a16="http://schemas.microsoft.com/office/drawing/2014/main" id="{53F9E4E1-BE6D-AD61-9503-51ABA0B1BF62}"/>
                </a:ext>
              </a:extLst>
            </p:cNvPr>
            <p:cNvSpPr/>
            <p:nvPr/>
          </p:nvSpPr>
          <p:spPr>
            <a:xfrm>
              <a:off x="639717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4" name="橢圓 693">
              <a:extLst>
                <a:ext uri="{FF2B5EF4-FFF2-40B4-BE49-F238E27FC236}">
                  <a16:creationId xmlns:a16="http://schemas.microsoft.com/office/drawing/2014/main" id="{939BEEAE-20F6-BFA0-BFC2-5AEAAE9D1AE5}"/>
                </a:ext>
              </a:extLst>
            </p:cNvPr>
            <p:cNvSpPr/>
            <p:nvPr/>
          </p:nvSpPr>
          <p:spPr>
            <a:xfrm>
              <a:off x="848825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5" name="橢圓 694">
              <a:extLst>
                <a:ext uri="{FF2B5EF4-FFF2-40B4-BE49-F238E27FC236}">
                  <a16:creationId xmlns:a16="http://schemas.microsoft.com/office/drawing/2014/main" id="{B5BF550D-8895-E098-56ED-47862F68CC5F}"/>
                </a:ext>
              </a:extLst>
            </p:cNvPr>
            <p:cNvSpPr/>
            <p:nvPr/>
          </p:nvSpPr>
          <p:spPr>
            <a:xfrm>
              <a:off x="1057932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6" name="橢圓 695">
              <a:extLst>
                <a:ext uri="{FF2B5EF4-FFF2-40B4-BE49-F238E27FC236}">
                  <a16:creationId xmlns:a16="http://schemas.microsoft.com/office/drawing/2014/main" id="{63A14FA9-03F4-FB45-3F48-2A82155F7634}"/>
                </a:ext>
              </a:extLst>
            </p:cNvPr>
            <p:cNvSpPr/>
            <p:nvPr/>
          </p:nvSpPr>
          <p:spPr>
            <a:xfrm>
              <a:off x="1267040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7" name="橢圓 696">
              <a:extLst>
                <a:ext uri="{FF2B5EF4-FFF2-40B4-BE49-F238E27FC236}">
                  <a16:creationId xmlns:a16="http://schemas.microsoft.com/office/drawing/2014/main" id="{2BF94EAB-49FF-733A-E458-960741133D76}"/>
                </a:ext>
              </a:extLst>
            </p:cNvPr>
            <p:cNvSpPr/>
            <p:nvPr/>
          </p:nvSpPr>
          <p:spPr>
            <a:xfrm>
              <a:off x="1483951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8" name="橢圓 697">
              <a:extLst>
                <a:ext uri="{FF2B5EF4-FFF2-40B4-BE49-F238E27FC236}">
                  <a16:creationId xmlns:a16="http://schemas.microsoft.com/office/drawing/2014/main" id="{AB3658C9-0CC9-54AE-38CE-B17082D2A5CA}"/>
                </a:ext>
              </a:extLst>
            </p:cNvPr>
            <p:cNvSpPr/>
            <p:nvPr/>
          </p:nvSpPr>
          <p:spPr>
            <a:xfrm>
              <a:off x="1693058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699" name="橢圓 698">
              <a:extLst>
                <a:ext uri="{FF2B5EF4-FFF2-40B4-BE49-F238E27FC236}">
                  <a16:creationId xmlns:a16="http://schemas.microsoft.com/office/drawing/2014/main" id="{81EEADD8-7EA4-C8CC-91B3-3C823F4F8071}"/>
                </a:ext>
              </a:extLst>
            </p:cNvPr>
            <p:cNvSpPr/>
            <p:nvPr/>
          </p:nvSpPr>
          <p:spPr>
            <a:xfrm>
              <a:off x="1902166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0" name="橢圓 699">
              <a:extLst>
                <a:ext uri="{FF2B5EF4-FFF2-40B4-BE49-F238E27FC236}">
                  <a16:creationId xmlns:a16="http://schemas.microsoft.com/office/drawing/2014/main" id="{53DD2309-E6B7-7737-B1D1-39DDA8FC7D1E}"/>
                </a:ext>
              </a:extLst>
            </p:cNvPr>
            <p:cNvSpPr/>
            <p:nvPr/>
          </p:nvSpPr>
          <p:spPr>
            <a:xfrm>
              <a:off x="2111274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1" name="橢圓 700">
              <a:extLst>
                <a:ext uri="{FF2B5EF4-FFF2-40B4-BE49-F238E27FC236}">
                  <a16:creationId xmlns:a16="http://schemas.microsoft.com/office/drawing/2014/main" id="{C44FEDE2-9425-6DF9-6D2B-56E666A83269}"/>
                </a:ext>
              </a:extLst>
            </p:cNvPr>
            <p:cNvSpPr/>
            <p:nvPr/>
          </p:nvSpPr>
          <p:spPr>
            <a:xfrm>
              <a:off x="639717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2" name="橢圓 701">
              <a:extLst>
                <a:ext uri="{FF2B5EF4-FFF2-40B4-BE49-F238E27FC236}">
                  <a16:creationId xmlns:a16="http://schemas.microsoft.com/office/drawing/2014/main" id="{DEBAA992-3AD4-6001-EE2D-C7E8AE8701E0}"/>
                </a:ext>
              </a:extLst>
            </p:cNvPr>
            <p:cNvSpPr/>
            <p:nvPr/>
          </p:nvSpPr>
          <p:spPr>
            <a:xfrm>
              <a:off x="848825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3" name="橢圓 702">
              <a:extLst>
                <a:ext uri="{FF2B5EF4-FFF2-40B4-BE49-F238E27FC236}">
                  <a16:creationId xmlns:a16="http://schemas.microsoft.com/office/drawing/2014/main" id="{57135188-3B55-24EB-9A05-DED4134D820D}"/>
                </a:ext>
              </a:extLst>
            </p:cNvPr>
            <p:cNvSpPr/>
            <p:nvPr/>
          </p:nvSpPr>
          <p:spPr>
            <a:xfrm>
              <a:off x="1057932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4" name="橢圓 703">
              <a:extLst>
                <a:ext uri="{FF2B5EF4-FFF2-40B4-BE49-F238E27FC236}">
                  <a16:creationId xmlns:a16="http://schemas.microsoft.com/office/drawing/2014/main" id="{7B10661E-00D7-0CB8-0B6E-F523D7BDB35F}"/>
                </a:ext>
              </a:extLst>
            </p:cNvPr>
            <p:cNvSpPr/>
            <p:nvPr/>
          </p:nvSpPr>
          <p:spPr>
            <a:xfrm>
              <a:off x="1267040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5" name="橢圓 704">
              <a:extLst>
                <a:ext uri="{FF2B5EF4-FFF2-40B4-BE49-F238E27FC236}">
                  <a16:creationId xmlns:a16="http://schemas.microsoft.com/office/drawing/2014/main" id="{FCE5AEF2-C7D6-9FC8-AC28-AF9EE832BF92}"/>
                </a:ext>
              </a:extLst>
            </p:cNvPr>
            <p:cNvSpPr/>
            <p:nvPr/>
          </p:nvSpPr>
          <p:spPr>
            <a:xfrm>
              <a:off x="1483951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6" name="橢圓 705">
              <a:extLst>
                <a:ext uri="{FF2B5EF4-FFF2-40B4-BE49-F238E27FC236}">
                  <a16:creationId xmlns:a16="http://schemas.microsoft.com/office/drawing/2014/main" id="{8CF0646D-2279-E418-3C0F-A0B619684DCA}"/>
                </a:ext>
              </a:extLst>
            </p:cNvPr>
            <p:cNvSpPr/>
            <p:nvPr/>
          </p:nvSpPr>
          <p:spPr>
            <a:xfrm>
              <a:off x="1693058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7" name="橢圓 706">
              <a:extLst>
                <a:ext uri="{FF2B5EF4-FFF2-40B4-BE49-F238E27FC236}">
                  <a16:creationId xmlns:a16="http://schemas.microsoft.com/office/drawing/2014/main" id="{719EEED3-0417-B45B-8F31-1241021492A5}"/>
                </a:ext>
              </a:extLst>
            </p:cNvPr>
            <p:cNvSpPr/>
            <p:nvPr/>
          </p:nvSpPr>
          <p:spPr>
            <a:xfrm>
              <a:off x="1902166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8" name="橢圓 707">
              <a:extLst>
                <a:ext uri="{FF2B5EF4-FFF2-40B4-BE49-F238E27FC236}">
                  <a16:creationId xmlns:a16="http://schemas.microsoft.com/office/drawing/2014/main" id="{8468136F-D92B-8859-D300-F935CA532E9C}"/>
                </a:ext>
              </a:extLst>
            </p:cNvPr>
            <p:cNvSpPr/>
            <p:nvPr/>
          </p:nvSpPr>
          <p:spPr>
            <a:xfrm>
              <a:off x="2111274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09" name="橢圓 708">
              <a:extLst>
                <a:ext uri="{FF2B5EF4-FFF2-40B4-BE49-F238E27FC236}">
                  <a16:creationId xmlns:a16="http://schemas.microsoft.com/office/drawing/2014/main" id="{E0737CC5-5FD5-039F-71B5-FC108F557978}"/>
                </a:ext>
              </a:extLst>
            </p:cNvPr>
            <p:cNvSpPr/>
            <p:nvPr/>
          </p:nvSpPr>
          <p:spPr>
            <a:xfrm>
              <a:off x="643618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0" name="橢圓 709">
              <a:extLst>
                <a:ext uri="{FF2B5EF4-FFF2-40B4-BE49-F238E27FC236}">
                  <a16:creationId xmlns:a16="http://schemas.microsoft.com/office/drawing/2014/main" id="{4FF91B27-70E6-EAE5-60D6-97651C6414BA}"/>
                </a:ext>
              </a:extLst>
            </p:cNvPr>
            <p:cNvSpPr/>
            <p:nvPr/>
          </p:nvSpPr>
          <p:spPr>
            <a:xfrm>
              <a:off x="852726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1" name="橢圓 710">
              <a:extLst>
                <a:ext uri="{FF2B5EF4-FFF2-40B4-BE49-F238E27FC236}">
                  <a16:creationId xmlns:a16="http://schemas.microsoft.com/office/drawing/2014/main" id="{5F0A4361-6666-4D34-82E2-0BDC65E51E89}"/>
                </a:ext>
              </a:extLst>
            </p:cNvPr>
            <p:cNvSpPr/>
            <p:nvPr/>
          </p:nvSpPr>
          <p:spPr>
            <a:xfrm>
              <a:off x="1061834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2" name="橢圓 711">
              <a:extLst>
                <a:ext uri="{FF2B5EF4-FFF2-40B4-BE49-F238E27FC236}">
                  <a16:creationId xmlns:a16="http://schemas.microsoft.com/office/drawing/2014/main" id="{45B9B5FC-5172-B37E-35B6-989BB738C5AD}"/>
                </a:ext>
              </a:extLst>
            </p:cNvPr>
            <p:cNvSpPr/>
            <p:nvPr/>
          </p:nvSpPr>
          <p:spPr>
            <a:xfrm>
              <a:off x="1270942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3" name="橢圓 712">
              <a:extLst>
                <a:ext uri="{FF2B5EF4-FFF2-40B4-BE49-F238E27FC236}">
                  <a16:creationId xmlns:a16="http://schemas.microsoft.com/office/drawing/2014/main" id="{078626EC-29C9-3CCF-ECDC-F1F1E83D1AEE}"/>
                </a:ext>
              </a:extLst>
            </p:cNvPr>
            <p:cNvSpPr/>
            <p:nvPr/>
          </p:nvSpPr>
          <p:spPr>
            <a:xfrm>
              <a:off x="1487852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4" name="橢圓 713">
              <a:extLst>
                <a:ext uri="{FF2B5EF4-FFF2-40B4-BE49-F238E27FC236}">
                  <a16:creationId xmlns:a16="http://schemas.microsoft.com/office/drawing/2014/main" id="{9388703E-494E-A933-7E93-72FA652E82A4}"/>
                </a:ext>
              </a:extLst>
            </p:cNvPr>
            <p:cNvSpPr/>
            <p:nvPr/>
          </p:nvSpPr>
          <p:spPr>
            <a:xfrm>
              <a:off x="1696960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5" name="橢圓 714">
              <a:extLst>
                <a:ext uri="{FF2B5EF4-FFF2-40B4-BE49-F238E27FC236}">
                  <a16:creationId xmlns:a16="http://schemas.microsoft.com/office/drawing/2014/main" id="{C6CC9254-CF1C-6467-354E-52B1CD4A595D}"/>
                </a:ext>
              </a:extLst>
            </p:cNvPr>
            <p:cNvSpPr/>
            <p:nvPr/>
          </p:nvSpPr>
          <p:spPr>
            <a:xfrm>
              <a:off x="1906067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6" name="橢圓 715">
              <a:extLst>
                <a:ext uri="{FF2B5EF4-FFF2-40B4-BE49-F238E27FC236}">
                  <a16:creationId xmlns:a16="http://schemas.microsoft.com/office/drawing/2014/main" id="{E7BF5C0E-B9C4-5539-BBFD-6850AA4DCDFC}"/>
                </a:ext>
              </a:extLst>
            </p:cNvPr>
            <p:cNvSpPr/>
            <p:nvPr/>
          </p:nvSpPr>
          <p:spPr>
            <a:xfrm>
              <a:off x="2115175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7" name="橢圓 716">
              <a:extLst>
                <a:ext uri="{FF2B5EF4-FFF2-40B4-BE49-F238E27FC236}">
                  <a16:creationId xmlns:a16="http://schemas.microsoft.com/office/drawing/2014/main" id="{3292BAF2-1ECA-09DE-F179-B2C82447152F}"/>
                </a:ext>
              </a:extLst>
            </p:cNvPr>
            <p:cNvSpPr/>
            <p:nvPr/>
          </p:nvSpPr>
          <p:spPr>
            <a:xfrm>
              <a:off x="643618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8" name="橢圓 717">
              <a:extLst>
                <a:ext uri="{FF2B5EF4-FFF2-40B4-BE49-F238E27FC236}">
                  <a16:creationId xmlns:a16="http://schemas.microsoft.com/office/drawing/2014/main" id="{344BD2F6-692C-EEE5-12E9-212539DE0137}"/>
                </a:ext>
              </a:extLst>
            </p:cNvPr>
            <p:cNvSpPr/>
            <p:nvPr/>
          </p:nvSpPr>
          <p:spPr>
            <a:xfrm>
              <a:off x="852726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19" name="橢圓 718">
              <a:extLst>
                <a:ext uri="{FF2B5EF4-FFF2-40B4-BE49-F238E27FC236}">
                  <a16:creationId xmlns:a16="http://schemas.microsoft.com/office/drawing/2014/main" id="{B65418D6-17F6-BAA6-01F4-0720E726EA60}"/>
                </a:ext>
              </a:extLst>
            </p:cNvPr>
            <p:cNvSpPr/>
            <p:nvPr/>
          </p:nvSpPr>
          <p:spPr>
            <a:xfrm>
              <a:off x="1061834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0" name="橢圓 719">
              <a:extLst>
                <a:ext uri="{FF2B5EF4-FFF2-40B4-BE49-F238E27FC236}">
                  <a16:creationId xmlns:a16="http://schemas.microsoft.com/office/drawing/2014/main" id="{42743F8B-5BB7-8DBE-61FE-F0B737D87DBF}"/>
                </a:ext>
              </a:extLst>
            </p:cNvPr>
            <p:cNvSpPr/>
            <p:nvPr/>
          </p:nvSpPr>
          <p:spPr>
            <a:xfrm>
              <a:off x="1270942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1" name="橢圓 720">
              <a:extLst>
                <a:ext uri="{FF2B5EF4-FFF2-40B4-BE49-F238E27FC236}">
                  <a16:creationId xmlns:a16="http://schemas.microsoft.com/office/drawing/2014/main" id="{3DC77495-CB5C-0CE7-32AB-D284CF54BA11}"/>
                </a:ext>
              </a:extLst>
            </p:cNvPr>
            <p:cNvSpPr/>
            <p:nvPr/>
          </p:nvSpPr>
          <p:spPr>
            <a:xfrm>
              <a:off x="1487852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2" name="橢圓 721">
              <a:extLst>
                <a:ext uri="{FF2B5EF4-FFF2-40B4-BE49-F238E27FC236}">
                  <a16:creationId xmlns:a16="http://schemas.microsoft.com/office/drawing/2014/main" id="{291E5653-DA4C-41F4-DCC1-5621E5C0CB91}"/>
                </a:ext>
              </a:extLst>
            </p:cNvPr>
            <p:cNvSpPr/>
            <p:nvPr/>
          </p:nvSpPr>
          <p:spPr>
            <a:xfrm>
              <a:off x="1696960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3" name="橢圓 722">
              <a:extLst>
                <a:ext uri="{FF2B5EF4-FFF2-40B4-BE49-F238E27FC236}">
                  <a16:creationId xmlns:a16="http://schemas.microsoft.com/office/drawing/2014/main" id="{387276DE-B444-F252-7244-7289F65F8BBE}"/>
                </a:ext>
              </a:extLst>
            </p:cNvPr>
            <p:cNvSpPr/>
            <p:nvPr/>
          </p:nvSpPr>
          <p:spPr>
            <a:xfrm>
              <a:off x="1906067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4" name="橢圓 723">
              <a:extLst>
                <a:ext uri="{FF2B5EF4-FFF2-40B4-BE49-F238E27FC236}">
                  <a16:creationId xmlns:a16="http://schemas.microsoft.com/office/drawing/2014/main" id="{AE772C79-47F1-5AF8-81F5-6B23FC8EADEA}"/>
                </a:ext>
              </a:extLst>
            </p:cNvPr>
            <p:cNvSpPr/>
            <p:nvPr/>
          </p:nvSpPr>
          <p:spPr>
            <a:xfrm>
              <a:off x="2115175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5" name="橢圓 724">
              <a:extLst>
                <a:ext uri="{FF2B5EF4-FFF2-40B4-BE49-F238E27FC236}">
                  <a16:creationId xmlns:a16="http://schemas.microsoft.com/office/drawing/2014/main" id="{B92206D2-3E76-38DD-346C-570A4FD1D59F}"/>
                </a:ext>
              </a:extLst>
            </p:cNvPr>
            <p:cNvSpPr/>
            <p:nvPr/>
          </p:nvSpPr>
          <p:spPr>
            <a:xfrm>
              <a:off x="643890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6" name="橢圓 725">
              <a:extLst>
                <a:ext uri="{FF2B5EF4-FFF2-40B4-BE49-F238E27FC236}">
                  <a16:creationId xmlns:a16="http://schemas.microsoft.com/office/drawing/2014/main" id="{D559415D-076C-F56C-EEC0-335A710F5405}"/>
                </a:ext>
              </a:extLst>
            </p:cNvPr>
            <p:cNvSpPr/>
            <p:nvPr/>
          </p:nvSpPr>
          <p:spPr>
            <a:xfrm>
              <a:off x="852997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7" name="橢圓 726">
              <a:extLst>
                <a:ext uri="{FF2B5EF4-FFF2-40B4-BE49-F238E27FC236}">
                  <a16:creationId xmlns:a16="http://schemas.microsoft.com/office/drawing/2014/main" id="{5125E972-85E5-29F3-F173-00B936592A1E}"/>
                </a:ext>
              </a:extLst>
            </p:cNvPr>
            <p:cNvSpPr/>
            <p:nvPr/>
          </p:nvSpPr>
          <p:spPr>
            <a:xfrm>
              <a:off x="1062105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8" name="橢圓 727">
              <a:extLst>
                <a:ext uri="{FF2B5EF4-FFF2-40B4-BE49-F238E27FC236}">
                  <a16:creationId xmlns:a16="http://schemas.microsoft.com/office/drawing/2014/main" id="{ED62ACB7-8CDF-4650-B45C-2FC7600CBB0B}"/>
                </a:ext>
              </a:extLst>
            </p:cNvPr>
            <p:cNvSpPr/>
            <p:nvPr/>
          </p:nvSpPr>
          <p:spPr>
            <a:xfrm>
              <a:off x="1271213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29" name="橢圓 728">
              <a:extLst>
                <a:ext uri="{FF2B5EF4-FFF2-40B4-BE49-F238E27FC236}">
                  <a16:creationId xmlns:a16="http://schemas.microsoft.com/office/drawing/2014/main" id="{C3BFB778-0485-8181-D4D4-8CB8660176F3}"/>
                </a:ext>
              </a:extLst>
            </p:cNvPr>
            <p:cNvSpPr/>
            <p:nvPr/>
          </p:nvSpPr>
          <p:spPr>
            <a:xfrm>
              <a:off x="1488123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0" name="橢圓 729">
              <a:extLst>
                <a:ext uri="{FF2B5EF4-FFF2-40B4-BE49-F238E27FC236}">
                  <a16:creationId xmlns:a16="http://schemas.microsoft.com/office/drawing/2014/main" id="{53C8C444-0519-70A3-FBF8-9E00B60EFC80}"/>
                </a:ext>
              </a:extLst>
            </p:cNvPr>
            <p:cNvSpPr/>
            <p:nvPr/>
          </p:nvSpPr>
          <p:spPr>
            <a:xfrm>
              <a:off x="1697231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1" name="橢圓 730">
              <a:extLst>
                <a:ext uri="{FF2B5EF4-FFF2-40B4-BE49-F238E27FC236}">
                  <a16:creationId xmlns:a16="http://schemas.microsoft.com/office/drawing/2014/main" id="{1E78777F-834A-03E0-4AB7-50A71C467776}"/>
                </a:ext>
              </a:extLst>
            </p:cNvPr>
            <p:cNvSpPr/>
            <p:nvPr/>
          </p:nvSpPr>
          <p:spPr>
            <a:xfrm>
              <a:off x="1906339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2" name="橢圓 731">
              <a:extLst>
                <a:ext uri="{FF2B5EF4-FFF2-40B4-BE49-F238E27FC236}">
                  <a16:creationId xmlns:a16="http://schemas.microsoft.com/office/drawing/2014/main" id="{2F1706B9-0311-5E9B-F03E-20F96701E55C}"/>
                </a:ext>
              </a:extLst>
            </p:cNvPr>
            <p:cNvSpPr/>
            <p:nvPr/>
          </p:nvSpPr>
          <p:spPr>
            <a:xfrm>
              <a:off x="2115447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3" name="橢圓 732">
              <a:extLst>
                <a:ext uri="{FF2B5EF4-FFF2-40B4-BE49-F238E27FC236}">
                  <a16:creationId xmlns:a16="http://schemas.microsoft.com/office/drawing/2014/main" id="{5D2A253C-15A2-EF59-E693-48082A7EC6C3}"/>
                </a:ext>
              </a:extLst>
            </p:cNvPr>
            <p:cNvSpPr/>
            <p:nvPr/>
          </p:nvSpPr>
          <p:spPr>
            <a:xfrm>
              <a:off x="2290640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4" name="橢圓 733">
              <a:extLst>
                <a:ext uri="{FF2B5EF4-FFF2-40B4-BE49-F238E27FC236}">
                  <a16:creationId xmlns:a16="http://schemas.microsoft.com/office/drawing/2014/main" id="{F0755241-E276-0AB9-8507-EF90D471548D}"/>
                </a:ext>
              </a:extLst>
            </p:cNvPr>
            <p:cNvSpPr/>
            <p:nvPr/>
          </p:nvSpPr>
          <p:spPr>
            <a:xfrm>
              <a:off x="2499748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5" name="橢圓 734">
              <a:extLst>
                <a:ext uri="{FF2B5EF4-FFF2-40B4-BE49-F238E27FC236}">
                  <a16:creationId xmlns:a16="http://schemas.microsoft.com/office/drawing/2014/main" id="{DC3A232F-A4C2-8D8D-D244-C46D708A848F}"/>
                </a:ext>
              </a:extLst>
            </p:cNvPr>
            <p:cNvSpPr/>
            <p:nvPr/>
          </p:nvSpPr>
          <p:spPr>
            <a:xfrm>
              <a:off x="2708855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6" name="橢圓 735">
              <a:extLst>
                <a:ext uri="{FF2B5EF4-FFF2-40B4-BE49-F238E27FC236}">
                  <a16:creationId xmlns:a16="http://schemas.microsoft.com/office/drawing/2014/main" id="{CFC4D761-B4BF-22BD-5C38-19E31816BB8F}"/>
                </a:ext>
              </a:extLst>
            </p:cNvPr>
            <p:cNvSpPr/>
            <p:nvPr/>
          </p:nvSpPr>
          <p:spPr>
            <a:xfrm>
              <a:off x="2917963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7" name="橢圓 736">
              <a:extLst>
                <a:ext uri="{FF2B5EF4-FFF2-40B4-BE49-F238E27FC236}">
                  <a16:creationId xmlns:a16="http://schemas.microsoft.com/office/drawing/2014/main" id="{E2B64D53-A3B0-E2AF-19B1-3F7995262F47}"/>
                </a:ext>
              </a:extLst>
            </p:cNvPr>
            <p:cNvSpPr/>
            <p:nvPr/>
          </p:nvSpPr>
          <p:spPr>
            <a:xfrm>
              <a:off x="3134874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8" name="橢圓 737">
              <a:extLst>
                <a:ext uri="{FF2B5EF4-FFF2-40B4-BE49-F238E27FC236}">
                  <a16:creationId xmlns:a16="http://schemas.microsoft.com/office/drawing/2014/main" id="{057E74F4-000B-EB07-7F98-EFDD36F78EA5}"/>
                </a:ext>
              </a:extLst>
            </p:cNvPr>
            <p:cNvSpPr/>
            <p:nvPr/>
          </p:nvSpPr>
          <p:spPr>
            <a:xfrm>
              <a:off x="3343981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39" name="橢圓 738">
              <a:extLst>
                <a:ext uri="{FF2B5EF4-FFF2-40B4-BE49-F238E27FC236}">
                  <a16:creationId xmlns:a16="http://schemas.microsoft.com/office/drawing/2014/main" id="{37FE456F-60E2-4DB0-FE97-BC2108DFD1BD}"/>
                </a:ext>
              </a:extLst>
            </p:cNvPr>
            <p:cNvSpPr/>
            <p:nvPr/>
          </p:nvSpPr>
          <p:spPr>
            <a:xfrm>
              <a:off x="3553089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0" name="橢圓 739">
              <a:extLst>
                <a:ext uri="{FF2B5EF4-FFF2-40B4-BE49-F238E27FC236}">
                  <a16:creationId xmlns:a16="http://schemas.microsoft.com/office/drawing/2014/main" id="{3E3A19B6-8F1C-8CFE-2DB0-750A912EFD62}"/>
                </a:ext>
              </a:extLst>
            </p:cNvPr>
            <p:cNvSpPr/>
            <p:nvPr/>
          </p:nvSpPr>
          <p:spPr>
            <a:xfrm>
              <a:off x="3762197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1" name="橢圓 740">
              <a:extLst>
                <a:ext uri="{FF2B5EF4-FFF2-40B4-BE49-F238E27FC236}">
                  <a16:creationId xmlns:a16="http://schemas.microsoft.com/office/drawing/2014/main" id="{C52600A0-7799-2B6A-E39C-0030C7729C55}"/>
                </a:ext>
              </a:extLst>
            </p:cNvPr>
            <p:cNvSpPr/>
            <p:nvPr/>
          </p:nvSpPr>
          <p:spPr>
            <a:xfrm>
              <a:off x="2290640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2" name="橢圓 741">
              <a:extLst>
                <a:ext uri="{FF2B5EF4-FFF2-40B4-BE49-F238E27FC236}">
                  <a16:creationId xmlns:a16="http://schemas.microsoft.com/office/drawing/2014/main" id="{31748730-8772-CA13-8175-06A7DA69B897}"/>
                </a:ext>
              </a:extLst>
            </p:cNvPr>
            <p:cNvSpPr/>
            <p:nvPr/>
          </p:nvSpPr>
          <p:spPr>
            <a:xfrm>
              <a:off x="2499748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3" name="橢圓 742">
              <a:extLst>
                <a:ext uri="{FF2B5EF4-FFF2-40B4-BE49-F238E27FC236}">
                  <a16:creationId xmlns:a16="http://schemas.microsoft.com/office/drawing/2014/main" id="{3C28305A-C3ED-42C3-B6C2-BA8C4EB4997C}"/>
                </a:ext>
              </a:extLst>
            </p:cNvPr>
            <p:cNvSpPr/>
            <p:nvPr/>
          </p:nvSpPr>
          <p:spPr>
            <a:xfrm>
              <a:off x="2708855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4" name="橢圓 743">
              <a:extLst>
                <a:ext uri="{FF2B5EF4-FFF2-40B4-BE49-F238E27FC236}">
                  <a16:creationId xmlns:a16="http://schemas.microsoft.com/office/drawing/2014/main" id="{F36ADD26-788C-6F7C-A622-40924B6A9CD0}"/>
                </a:ext>
              </a:extLst>
            </p:cNvPr>
            <p:cNvSpPr/>
            <p:nvPr/>
          </p:nvSpPr>
          <p:spPr>
            <a:xfrm>
              <a:off x="2917963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5" name="橢圓 744">
              <a:extLst>
                <a:ext uri="{FF2B5EF4-FFF2-40B4-BE49-F238E27FC236}">
                  <a16:creationId xmlns:a16="http://schemas.microsoft.com/office/drawing/2014/main" id="{C758B63D-D88F-CCAD-21D4-025D7759498D}"/>
                </a:ext>
              </a:extLst>
            </p:cNvPr>
            <p:cNvSpPr/>
            <p:nvPr/>
          </p:nvSpPr>
          <p:spPr>
            <a:xfrm>
              <a:off x="3134874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6" name="橢圓 745">
              <a:extLst>
                <a:ext uri="{FF2B5EF4-FFF2-40B4-BE49-F238E27FC236}">
                  <a16:creationId xmlns:a16="http://schemas.microsoft.com/office/drawing/2014/main" id="{7D7C0E10-2531-BD01-8D86-1A4B278C3774}"/>
                </a:ext>
              </a:extLst>
            </p:cNvPr>
            <p:cNvSpPr/>
            <p:nvPr/>
          </p:nvSpPr>
          <p:spPr>
            <a:xfrm>
              <a:off x="3343981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7" name="橢圓 746">
              <a:extLst>
                <a:ext uri="{FF2B5EF4-FFF2-40B4-BE49-F238E27FC236}">
                  <a16:creationId xmlns:a16="http://schemas.microsoft.com/office/drawing/2014/main" id="{566CFA14-C819-4363-ABD2-BD7D57D0D025}"/>
                </a:ext>
              </a:extLst>
            </p:cNvPr>
            <p:cNvSpPr/>
            <p:nvPr/>
          </p:nvSpPr>
          <p:spPr>
            <a:xfrm>
              <a:off x="3553089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8" name="橢圓 747">
              <a:extLst>
                <a:ext uri="{FF2B5EF4-FFF2-40B4-BE49-F238E27FC236}">
                  <a16:creationId xmlns:a16="http://schemas.microsoft.com/office/drawing/2014/main" id="{E55F23FA-BB15-F87A-FB66-6A27C461C40E}"/>
                </a:ext>
              </a:extLst>
            </p:cNvPr>
            <p:cNvSpPr/>
            <p:nvPr/>
          </p:nvSpPr>
          <p:spPr>
            <a:xfrm>
              <a:off x="3762197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49" name="橢圓 748">
              <a:extLst>
                <a:ext uri="{FF2B5EF4-FFF2-40B4-BE49-F238E27FC236}">
                  <a16:creationId xmlns:a16="http://schemas.microsoft.com/office/drawing/2014/main" id="{52BAD88E-210D-2FE7-9FEA-E338166E0B1F}"/>
                </a:ext>
              </a:extLst>
            </p:cNvPr>
            <p:cNvSpPr/>
            <p:nvPr/>
          </p:nvSpPr>
          <p:spPr>
            <a:xfrm>
              <a:off x="2294541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0" name="橢圓 749">
              <a:extLst>
                <a:ext uri="{FF2B5EF4-FFF2-40B4-BE49-F238E27FC236}">
                  <a16:creationId xmlns:a16="http://schemas.microsoft.com/office/drawing/2014/main" id="{4BDE25C5-99C5-10FC-2E18-121C62081888}"/>
                </a:ext>
              </a:extLst>
            </p:cNvPr>
            <p:cNvSpPr/>
            <p:nvPr/>
          </p:nvSpPr>
          <p:spPr>
            <a:xfrm>
              <a:off x="2503649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1" name="橢圓 750">
              <a:extLst>
                <a:ext uri="{FF2B5EF4-FFF2-40B4-BE49-F238E27FC236}">
                  <a16:creationId xmlns:a16="http://schemas.microsoft.com/office/drawing/2014/main" id="{11CF4AB8-5F14-7A4E-15F3-E36CD2C77ED3}"/>
                </a:ext>
              </a:extLst>
            </p:cNvPr>
            <p:cNvSpPr/>
            <p:nvPr/>
          </p:nvSpPr>
          <p:spPr>
            <a:xfrm>
              <a:off x="2712757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2" name="橢圓 751">
              <a:extLst>
                <a:ext uri="{FF2B5EF4-FFF2-40B4-BE49-F238E27FC236}">
                  <a16:creationId xmlns:a16="http://schemas.microsoft.com/office/drawing/2014/main" id="{1D598BB8-9098-6494-3ACE-EB941949FA55}"/>
                </a:ext>
              </a:extLst>
            </p:cNvPr>
            <p:cNvSpPr/>
            <p:nvPr/>
          </p:nvSpPr>
          <p:spPr>
            <a:xfrm>
              <a:off x="2921865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3" name="橢圓 752">
              <a:extLst>
                <a:ext uri="{FF2B5EF4-FFF2-40B4-BE49-F238E27FC236}">
                  <a16:creationId xmlns:a16="http://schemas.microsoft.com/office/drawing/2014/main" id="{1C7218E9-7A37-A1DE-41C5-EB1139CCE563}"/>
                </a:ext>
              </a:extLst>
            </p:cNvPr>
            <p:cNvSpPr/>
            <p:nvPr/>
          </p:nvSpPr>
          <p:spPr>
            <a:xfrm>
              <a:off x="3138775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4" name="橢圓 753">
              <a:extLst>
                <a:ext uri="{FF2B5EF4-FFF2-40B4-BE49-F238E27FC236}">
                  <a16:creationId xmlns:a16="http://schemas.microsoft.com/office/drawing/2014/main" id="{9A44BB0D-69F7-645F-82B7-14463BDA1A9E}"/>
                </a:ext>
              </a:extLst>
            </p:cNvPr>
            <p:cNvSpPr/>
            <p:nvPr/>
          </p:nvSpPr>
          <p:spPr>
            <a:xfrm>
              <a:off x="3347883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5" name="橢圓 754">
              <a:extLst>
                <a:ext uri="{FF2B5EF4-FFF2-40B4-BE49-F238E27FC236}">
                  <a16:creationId xmlns:a16="http://schemas.microsoft.com/office/drawing/2014/main" id="{6BC7FD6C-E5B8-E851-33DA-38C935E279F0}"/>
                </a:ext>
              </a:extLst>
            </p:cNvPr>
            <p:cNvSpPr/>
            <p:nvPr/>
          </p:nvSpPr>
          <p:spPr>
            <a:xfrm>
              <a:off x="3556990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6" name="橢圓 755">
              <a:extLst>
                <a:ext uri="{FF2B5EF4-FFF2-40B4-BE49-F238E27FC236}">
                  <a16:creationId xmlns:a16="http://schemas.microsoft.com/office/drawing/2014/main" id="{F9CE4439-9ADB-E34B-FF25-2CE64D23B9AA}"/>
                </a:ext>
              </a:extLst>
            </p:cNvPr>
            <p:cNvSpPr/>
            <p:nvPr/>
          </p:nvSpPr>
          <p:spPr>
            <a:xfrm>
              <a:off x="3766098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7" name="橢圓 756">
              <a:extLst>
                <a:ext uri="{FF2B5EF4-FFF2-40B4-BE49-F238E27FC236}">
                  <a16:creationId xmlns:a16="http://schemas.microsoft.com/office/drawing/2014/main" id="{46057C77-2E16-82AD-8AE1-2984E19F028E}"/>
                </a:ext>
              </a:extLst>
            </p:cNvPr>
            <p:cNvSpPr/>
            <p:nvPr/>
          </p:nvSpPr>
          <p:spPr>
            <a:xfrm>
              <a:off x="2294541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8" name="橢圓 757">
              <a:extLst>
                <a:ext uri="{FF2B5EF4-FFF2-40B4-BE49-F238E27FC236}">
                  <a16:creationId xmlns:a16="http://schemas.microsoft.com/office/drawing/2014/main" id="{69D7C79A-9BFC-2AFF-7CE7-0B012872C463}"/>
                </a:ext>
              </a:extLst>
            </p:cNvPr>
            <p:cNvSpPr/>
            <p:nvPr/>
          </p:nvSpPr>
          <p:spPr>
            <a:xfrm>
              <a:off x="2503649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59" name="橢圓 758">
              <a:extLst>
                <a:ext uri="{FF2B5EF4-FFF2-40B4-BE49-F238E27FC236}">
                  <a16:creationId xmlns:a16="http://schemas.microsoft.com/office/drawing/2014/main" id="{09ACA986-0CF6-30B7-940C-52839A7683F0}"/>
                </a:ext>
              </a:extLst>
            </p:cNvPr>
            <p:cNvSpPr/>
            <p:nvPr/>
          </p:nvSpPr>
          <p:spPr>
            <a:xfrm>
              <a:off x="2712757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0" name="橢圓 759">
              <a:extLst>
                <a:ext uri="{FF2B5EF4-FFF2-40B4-BE49-F238E27FC236}">
                  <a16:creationId xmlns:a16="http://schemas.microsoft.com/office/drawing/2014/main" id="{1D1F104A-8ECE-8DAC-9133-32B65A57E2E2}"/>
                </a:ext>
              </a:extLst>
            </p:cNvPr>
            <p:cNvSpPr/>
            <p:nvPr/>
          </p:nvSpPr>
          <p:spPr>
            <a:xfrm>
              <a:off x="2921865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1" name="橢圓 760">
              <a:extLst>
                <a:ext uri="{FF2B5EF4-FFF2-40B4-BE49-F238E27FC236}">
                  <a16:creationId xmlns:a16="http://schemas.microsoft.com/office/drawing/2014/main" id="{2288335A-91C1-434D-2CD4-F55FE475C2B6}"/>
                </a:ext>
              </a:extLst>
            </p:cNvPr>
            <p:cNvSpPr/>
            <p:nvPr/>
          </p:nvSpPr>
          <p:spPr>
            <a:xfrm>
              <a:off x="3138775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2" name="橢圓 761">
              <a:extLst>
                <a:ext uri="{FF2B5EF4-FFF2-40B4-BE49-F238E27FC236}">
                  <a16:creationId xmlns:a16="http://schemas.microsoft.com/office/drawing/2014/main" id="{8FB09BDD-8042-AAA1-0F59-B07A9F8E1CEB}"/>
                </a:ext>
              </a:extLst>
            </p:cNvPr>
            <p:cNvSpPr/>
            <p:nvPr/>
          </p:nvSpPr>
          <p:spPr>
            <a:xfrm>
              <a:off x="3347883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3" name="橢圓 762">
              <a:extLst>
                <a:ext uri="{FF2B5EF4-FFF2-40B4-BE49-F238E27FC236}">
                  <a16:creationId xmlns:a16="http://schemas.microsoft.com/office/drawing/2014/main" id="{965D456F-4907-2870-6DF7-F9B1FA581D0F}"/>
                </a:ext>
              </a:extLst>
            </p:cNvPr>
            <p:cNvSpPr/>
            <p:nvPr/>
          </p:nvSpPr>
          <p:spPr>
            <a:xfrm>
              <a:off x="3556990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4" name="橢圓 763">
              <a:extLst>
                <a:ext uri="{FF2B5EF4-FFF2-40B4-BE49-F238E27FC236}">
                  <a16:creationId xmlns:a16="http://schemas.microsoft.com/office/drawing/2014/main" id="{F4D81D01-5CA9-2131-2047-05E47F6EB518}"/>
                </a:ext>
              </a:extLst>
            </p:cNvPr>
            <p:cNvSpPr/>
            <p:nvPr/>
          </p:nvSpPr>
          <p:spPr>
            <a:xfrm>
              <a:off x="3766098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5" name="橢圓 764">
              <a:extLst>
                <a:ext uri="{FF2B5EF4-FFF2-40B4-BE49-F238E27FC236}">
                  <a16:creationId xmlns:a16="http://schemas.microsoft.com/office/drawing/2014/main" id="{53FB35A1-0B28-B5A6-184E-36E5D1994B5B}"/>
                </a:ext>
              </a:extLst>
            </p:cNvPr>
            <p:cNvSpPr/>
            <p:nvPr/>
          </p:nvSpPr>
          <p:spPr>
            <a:xfrm>
              <a:off x="2294813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6" name="橢圓 765">
              <a:extLst>
                <a:ext uri="{FF2B5EF4-FFF2-40B4-BE49-F238E27FC236}">
                  <a16:creationId xmlns:a16="http://schemas.microsoft.com/office/drawing/2014/main" id="{E882B39A-2D82-271A-5636-EDAA0F04904D}"/>
                </a:ext>
              </a:extLst>
            </p:cNvPr>
            <p:cNvSpPr/>
            <p:nvPr/>
          </p:nvSpPr>
          <p:spPr>
            <a:xfrm>
              <a:off x="2503920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7" name="橢圓 766">
              <a:extLst>
                <a:ext uri="{FF2B5EF4-FFF2-40B4-BE49-F238E27FC236}">
                  <a16:creationId xmlns:a16="http://schemas.microsoft.com/office/drawing/2014/main" id="{9577424E-B5CB-4E9D-CB0E-A46F4039BFAD}"/>
                </a:ext>
              </a:extLst>
            </p:cNvPr>
            <p:cNvSpPr/>
            <p:nvPr/>
          </p:nvSpPr>
          <p:spPr>
            <a:xfrm>
              <a:off x="2713028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8" name="橢圓 767">
              <a:extLst>
                <a:ext uri="{FF2B5EF4-FFF2-40B4-BE49-F238E27FC236}">
                  <a16:creationId xmlns:a16="http://schemas.microsoft.com/office/drawing/2014/main" id="{38342C0F-0C20-C12F-DF28-EA899CD9F23E}"/>
                </a:ext>
              </a:extLst>
            </p:cNvPr>
            <p:cNvSpPr/>
            <p:nvPr/>
          </p:nvSpPr>
          <p:spPr>
            <a:xfrm>
              <a:off x="2922136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69" name="橢圓 768">
              <a:extLst>
                <a:ext uri="{FF2B5EF4-FFF2-40B4-BE49-F238E27FC236}">
                  <a16:creationId xmlns:a16="http://schemas.microsoft.com/office/drawing/2014/main" id="{FFA8F013-4B13-BFC0-20EE-978074B44251}"/>
                </a:ext>
              </a:extLst>
            </p:cNvPr>
            <p:cNvSpPr/>
            <p:nvPr/>
          </p:nvSpPr>
          <p:spPr>
            <a:xfrm>
              <a:off x="3139046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0" name="橢圓 769">
              <a:extLst>
                <a:ext uri="{FF2B5EF4-FFF2-40B4-BE49-F238E27FC236}">
                  <a16:creationId xmlns:a16="http://schemas.microsoft.com/office/drawing/2014/main" id="{53E363B8-03E8-7AC6-0864-5F5BB14339E8}"/>
                </a:ext>
              </a:extLst>
            </p:cNvPr>
            <p:cNvSpPr/>
            <p:nvPr/>
          </p:nvSpPr>
          <p:spPr>
            <a:xfrm>
              <a:off x="3348154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1" name="橢圓 770">
              <a:extLst>
                <a:ext uri="{FF2B5EF4-FFF2-40B4-BE49-F238E27FC236}">
                  <a16:creationId xmlns:a16="http://schemas.microsoft.com/office/drawing/2014/main" id="{3F2A0644-31C2-E38A-2F1F-D080DA61D203}"/>
                </a:ext>
              </a:extLst>
            </p:cNvPr>
            <p:cNvSpPr/>
            <p:nvPr/>
          </p:nvSpPr>
          <p:spPr>
            <a:xfrm>
              <a:off x="3557262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2" name="橢圓 771">
              <a:extLst>
                <a:ext uri="{FF2B5EF4-FFF2-40B4-BE49-F238E27FC236}">
                  <a16:creationId xmlns:a16="http://schemas.microsoft.com/office/drawing/2014/main" id="{D4F41E0C-1037-4A87-595C-F882D8C891D0}"/>
                </a:ext>
              </a:extLst>
            </p:cNvPr>
            <p:cNvSpPr/>
            <p:nvPr/>
          </p:nvSpPr>
          <p:spPr>
            <a:xfrm>
              <a:off x="3766370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3" name="橢圓 772">
              <a:extLst>
                <a:ext uri="{FF2B5EF4-FFF2-40B4-BE49-F238E27FC236}">
                  <a16:creationId xmlns:a16="http://schemas.microsoft.com/office/drawing/2014/main" id="{22B2D386-A9E4-254F-7DE9-7B61B95252B8}"/>
                </a:ext>
              </a:extLst>
            </p:cNvPr>
            <p:cNvSpPr/>
            <p:nvPr/>
          </p:nvSpPr>
          <p:spPr>
            <a:xfrm>
              <a:off x="3933639" y="246932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4" name="橢圓 773">
              <a:extLst>
                <a:ext uri="{FF2B5EF4-FFF2-40B4-BE49-F238E27FC236}">
                  <a16:creationId xmlns:a16="http://schemas.microsoft.com/office/drawing/2014/main" id="{7D625242-2C47-F56A-E0AC-195DDD1744D0}"/>
                </a:ext>
              </a:extLst>
            </p:cNvPr>
            <p:cNvSpPr/>
            <p:nvPr/>
          </p:nvSpPr>
          <p:spPr>
            <a:xfrm>
              <a:off x="4142747" y="25418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5" name="橢圓 774">
              <a:extLst>
                <a:ext uri="{FF2B5EF4-FFF2-40B4-BE49-F238E27FC236}">
                  <a16:creationId xmlns:a16="http://schemas.microsoft.com/office/drawing/2014/main" id="{1B67DF74-07C9-729D-01AA-56E377A849BC}"/>
                </a:ext>
              </a:extLst>
            </p:cNvPr>
            <p:cNvSpPr/>
            <p:nvPr/>
          </p:nvSpPr>
          <p:spPr>
            <a:xfrm>
              <a:off x="3937540" y="263597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6" name="橢圓 775">
              <a:extLst>
                <a:ext uri="{FF2B5EF4-FFF2-40B4-BE49-F238E27FC236}">
                  <a16:creationId xmlns:a16="http://schemas.microsoft.com/office/drawing/2014/main" id="{F8F0C2E1-10A5-AF68-49C8-8CFB7B18C52F}"/>
                </a:ext>
              </a:extLst>
            </p:cNvPr>
            <p:cNvSpPr/>
            <p:nvPr/>
          </p:nvSpPr>
          <p:spPr>
            <a:xfrm>
              <a:off x="4146648" y="270846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7" name="橢圓 776">
              <a:extLst>
                <a:ext uri="{FF2B5EF4-FFF2-40B4-BE49-F238E27FC236}">
                  <a16:creationId xmlns:a16="http://schemas.microsoft.com/office/drawing/2014/main" id="{A1D39F92-FCAD-E1AE-5DF0-758990586E58}"/>
                </a:ext>
              </a:extLst>
            </p:cNvPr>
            <p:cNvSpPr/>
            <p:nvPr/>
          </p:nvSpPr>
          <p:spPr>
            <a:xfrm>
              <a:off x="3937540" y="279892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8" name="橢圓 777">
              <a:extLst>
                <a:ext uri="{FF2B5EF4-FFF2-40B4-BE49-F238E27FC236}">
                  <a16:creationId xmlns:a16="http://schemas.microsoft.com/office/drawing/2014/main" id="{0E09D476-BAE7-CE5A-C715-DB51A9A250D9}"/>
                </a:ext>
              </a:extLst>
            </p:cNvPr>
            <p:cNvSpPr/>
            <p:nvPr/>
          </p:nvSpPr>
          <p:spPr>
            <a:xfrm>
              <a:off x="4146648" y="287141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79" name="橢圓 778">
              <a:extLst>
                <a:ext uri="{FF2B5EF4-FFF2-40B4-BE49-F238E27FC236}">
                  <a16:creationId xmlns:a16="http://schemas.microsoft.com/office/drawing/2014/main" id="{02DE5786-F983-3B2D-7454-F8094D15B110}"/>
                </a:ext>
              </a:extLst>
            </p:cNvPr>
            <p:cNvSpPr/>
            <p:nvPr/>
          </p:nvSpPr>
          <p:spPr>
            <a:xfrm>
              <a:off x="3937812" y="29600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0" name="橢圓 779">
              <a:extLst>
                <a:ext uri="{FF2B5EF4-FFF2-40B4-BE49-F238E27FC236}">
                  <a16:creationId xmlns:a16="http://schemas.microsoft.com/office/drawing/2014/main" id="{22E2B060-92FD-3331-5814-FE82E5097C8A}"/>
                </a:ext>
              </a:extLst>
            </p:cNvPr>
            <p:cNvSpPr/>
            <p:nvPr/>
          </p:nvSpPr>
          <p:spPr>
            <a:xfrm>
              <a:off x="4146920" y="303255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1" name="橢圓 780">
              <a:extLst>
                <a:ext uri="{FF2B5EF4-FFF2-40B4-BE49-F238E27FC236}">
                  <a16:creationId xmlns:a16="http://schemas.microsoft.com/office/drawing/2014/main" id="{0BE1137D-5C0C-7265-2D04-020A04D8FD8B}"/>
                </a:ext>
              </a:extLst>
            </p:cNvPr>
            <p:cNvSpPr/>
            <p:nvPr/>
          </p:nvSpPr>
          <p:spPr>
            <a:xfrm>
              <a:off x="3937812" y="31230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2" name="橢圓 781">
              <a:extLst>
                <a:ext uri="{FF2B5EF4-FFF2-40B4-BE49-F238E27FC236}">
                  <a16:creationId xmlns:a16="http://schemas.microsoft.com/office/drawing/2014/main" id="{C3654232-815F-E933-C4FB-C42A08D4D53E}"/>
                </a:ext>
              </a:extLst>
            </p:cNvPr>
            <p:cNvSpPr/>
            <p:nvPr/>
          </p:nvSpPr>
          <p:spPr>
            <a:xfrm>
              <a:off x="4146920" y="319550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3" name="橢圓 782">
              <a:extLst>
                <a:ext uri="{FF2B5EF4-FFF2-40B4-BE49-F238E27FC236}">
                  <a16:creationId xmlns:a16="http://schemas.microsoft.com/office/drawing/2014/main" id="{0AB4C210-65EA-4024-BC7B-2799067E890B}"/>
                </a:ext>
              </a:extLst>
            </p:cNvPr>
            <p:cNvSpPr/>
            <p:nvPr/>
          </p:nvSpPr>
          <p:spPr>
            <a:xfrm>
              <a:off x="3937836" y="328006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4" name="橢圓 783">
              <a:extLst>
                <a:ext uri="{FF2B5EF4-FFF2-40B4-BE49-F238E27FC236}">
                  <a16:creationId xmlns:a16="http://schemas.microsoft.com/office/drawing/2014/main" id="{193DDDEC-2EF8-6500-4B42-4631CC3A09C2}"/>
                </a:ext>
              </a:extLst>
            </p:cNvPr>
            <p:cNvSpPr/>
            <p:nvPr/>
          </p:nvSpPr>
          <p:spPr>
            <a:xfrm>
              <a:off x="4146944" y="3352554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5" name="橢圓 784">
              <a:extLst>
                <a:ext uri="{FF2B5EF4-FFF2-40B4-BE49-F238E27FC236}">
                  <a16:creationId xmlns:a16="http://schemas.microsoft.com/office/drawing/2014/main" id="{CC07700F-590A-1BDF-9D25-94DFE91800E1}"/>
                </a:ext>
              </a:extLst>
            </p:cNvPr>
            <p:cNvSpPr/>
            <p:nvPr/>
          </p:nvSpPr>
          <p:spPr>
            <a:xfrm>
              <a:off x="3937836" y="344301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6" name="橢圓 785">
              <a:extLst>
                <a:ext uri="{FF2B5EF4-FFF2-40B4-BE49-F238E27FC236}">
                  <a16:creationId xmlns:a16="http://schemas.microsoft.com/office/drawing/2014/main" id="{2C184719-C64A-FEB4-5307-A4947305DD06}"/>
                </a:ext>
              </a:extLst>
            </p:cNvPr>
            <p:cNvSpPr/>
            <p:nvPr/>
          </p:nvSpPr>
          <p:spPr>
            <a:xfrm>
              <a:off x="4146944" y="35155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7" name="橢圓 786">
              <a:extLst>
                <a:ext uri="{FF2B5EF4-FFF2-40B4-BE49-F238E27FC236}">
                  <a16:creationId xmlns:a16="http://schemas.microsoft.com/office/drawing/2014/main" id="{490D7096-EE36-3EB0-1320-D070F9E81791}"/>
                </a:ext>
              </a:extLst>
            </p:cNvPr>
            <p:cNvSpPr/>
            <p:nvPr/>
          </p:nvSpPr>
          <p:spPr>
            <a:xfrm>
              <a:off x="3941737" y="360966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8" name="橢圓 787">
              <a:extLst>
                <a:ext uri="{FF2B5EF4-FFF2-40B4-BE49-F238E27FC236}">
                  <a16:creationId xmlns:a16="http://schemas.microsoft.com/office/drawing/2014/main" id="{302895B5-E17B-BAB1-93F9-857D3B3D9E7B}"/>
                </a:ext>
              </a:extLst>
            </p:cNvPr>
            <p:cNvSpPr/>
            <p:nvPr/>
          </p:nvSpPr>
          <p:spPr>
            <a:xfrm>
              <a:off x="4150845" y="368215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89" name="橢圓 788">
              <a:extLst>
                <a:ext uri="{FF2B5EF4-FFF2-40B4-BE49-F238E27FC236}">
                  <a16:creationId xmlns:a16="http://schemas.microsoft.com/office/drawing/2014/main" id="{C76B5B55-8E77-7A6B-E117-DFCD4AD18F56}"/>
                </a:ext>
              </a:extLst>
            </p:cNvPr>
            <p:cNvSpPr/>
            <p:nvPr/>
          </p:nvSpPr>
          <p:spPr>
            <a:xfrm>
              <a:off x="3941737" y="377261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0" name="橢圓 789">
              <a:extLst>
                <a:ext uri="{FF2B5EF4-FFF2-40B4-BE49-F238E27FC236}">
                  <a16:creationId xmlns:a16="http://schemas.microsoft.com/office/drawing/2014/main" id="{F48F81DF-F037-ECFD-9BFC-E2AF1CA2B5D9}"/>
                </a:ext>
              </a:extLst>
            </p:cNvPr>
            <p:cNvSpPr/>
            <p:nvPr/>
          </p:nvSpPr>
          <p:spPr>
            <a:xfrm>
              <a:off x="4150845" y="384510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1" name="橢圓 790">
              <a:extLst>
                <a:ext uri="{FF2B5EF4-FFF2-40B4-BE49-F238E27FC236}">
                  <a16:creationId xmlns:a16="http://schemas.microsoft.com/office/drawing/2014/main" id="{E7A8809B-88D2-AD2B-7C1D-E9D27E9AC033}"/>
                </a:ext>
              </a:extLst>
            </p:cNvPr>
            <p:cNvSpPr/>
            <p:nvPr/>
          </p:nvSpPr>
          <p:spPr>
            <a:xfrm>
              <a:off x="3942009" y="39337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2" name="橢圓 791">
              <a:extLst>
                <a:ext uri="{FF2B5EF4-FFF2-40B4-BE49-F238E27FC236}">
                  <a16:creationId xmlns:a16="http://schemas.microsoft.com/office/drawing/2014/main" id="{B2933E2F-88C2-5661-FBEC-033F20A75FB2}"/>
                </a:ext>
              </a:extLst>
            </p:cNvPr>
            <p:cNvSpPr/>
            <p:nvPr/>
          </p:nvSpPr>
          <p:spPr>
            <a:xfrm>
              <a:off x="4151117" y="400623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3" name="橢圓 792">
              <a:extLst>
                <a:ext uri="{FF2B5EF4-FFF2-40B4-BE49-F238E27FC236}">
                  <a16:creationId xmlns:a16="http://schemas.microsoft.com/office/drawing/2014/main" id="{3455C59B-77C1-F279-8797-3769DAD1D5FA}"/>
                </a:ext>
              </a:extLst>
            </p:cNvPr>
            <p:cNvSpPr/>
            <p:nvPr/>
          </p:nvSpPr>
          <p:spPr>
            <a:xfrm>
              <a:off x="3942009" y="40967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4" name="橢圓 793">
              <a:extLst>
                <a:ext uri="{FF2B5EF4-FFF2-40B4-BE49-F238E27FC236}">
                  <a16:creationId xmlns:a16="http://schemas.microsoft.com/office/drawing/2014/main" id="{CAC7EDC6-5D27-558B-CF4B-E836E70379D8}"/>
                </a:ext>
              </a:extLst>
            </p:cNvPr>
            <p:cNvSpPr/>
            <p:nvPr/>
          </p:nvSpPr>
          <p:spPr>
            <a:xfrm>
              <a:off x="4151117" y="416919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5" name="橢圓 794">
              <a:extLst>
                <a:ext uri="{FF2B5EF4-FFF2-40B4-BE49-F238E27FC236}">
                  <a16:creationId xmlns:a16="http://schemas.microsoft.com/office/drawing/2014/main" id="{61F48124-99BE-327E-DF14-8C614DBEBFE2}"/>
                </a:ext>
              </a:extLst>
            </p:cNvPr>
            <p:cNvSpPr/>
            <p:nvPr/>
          </p:nvSpPr>
          <p:spPr>
            <a:xfrm>
              <a:off x="3940509" y="424976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6" name="橢圓 795">
              <a:extLst>
                <a:ext uri="{FF2B5EF4-FFF2-40B4-BE49-F238E27FC236}">
                  <a16:creationId xmlns:a16="http://schemas.microsoft.com/office/drawing/2014/main" id="{EF449551-7F78-84B5-681B-2F0AE60CF93E}"/>
                </a:ext>
              </a:extLst>
            </p:cNvPr>
            <p:cNvSpPr/>
            <p:nvPr/>
          </p:nvSpPr>
          <p:spPr>
            <a:xfrm>
              <a:off x="4149617" y="432225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7" name="橢圓 796">
              <a:extLst>
                <a:ext uri="{FF2B5EF4-FFF2-40B4-BE49-F238E27FC236}">
                  <a16:creationId xmlns:a16="http://schemas.microsoft.com/office/drawing/2014/main" id="{97C2CD69-08E5-CD51-7042-07AC0998026C}"/>
                </a:ext>
              </a:extLst>
            </p:cNvPr>
            <p:cNvSpPr/>
            <p:nvPr/>
          </p:nvSpPr>
          <p:spPr>
            <a:xfrm>
              <a:off x="3940509" y="441272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8" name="橢圓 797">
              <a:extLst>
                <a:ext uri="{FF2B5EF4-FFF2-40B4-BE49-F238E27FC236}">
                  <a16:creationId xmlns:a16="http://schemas.microsoft.com/office/drawing/2014/main" id="{7A83F4EC-E693-1FB5-F822-3AD695AE9817}"/>
                </a:ext>
              </a:extLst>
            </p:cNvPr>
            <p:cNvSpPr/>
            <p:nvPr/>
          </p:nvSpPr>
          <p:spPr>
            <a:xfrm>
              <a:off x="4149617" y="448521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799" name="橢圓 798">
              <a:extLst>
                <a:ext uri="{FF2B5EF4-FFF2-40B4-BE49-F238E27FC236}">
                  <a16:creationId xmlns:a16="http://schemas.microsoft.com/office/drawing/2014/main" id="{86DF0B43-AD9F-BAA6-35B7-ABC96D0F4C85}"/>
                </a:ext>
              </a:extLst>
            </p:cNvPr>
            <p:cNvSpPr/>
            <p:nvPr/>
          </p:nvSpPr>
          <p:spPr>
            <a:xfrm>
              <a:off x="3944410" y="457936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0" name="橢圓 799">
              <a:extLst>
                <a:ext uri="{FF2B5EF4-FFF2-40B4-BE49-F238E27FC236}">
                  <a16:creationId xmlns:a16="http://schemas.microsoft.com/office/drawing/2014/main" id="{B3F0B9DC-7B6A-56E2-3C90-9175D039A431}"/>
                </a:ext>
              </a:extLst>
            </p:cNvPr>
            <p:cNvSpPr/>
            <p:nvPr/>
          </p:nvSpPr>
          <p:spPr>
            <a:xfrm>
              <a:off x="4153518" y="465185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1" name="橢圓 800">
              <a:extLst>
                <a:ext uri="{FF2B5EF4-FFF2-40B4-BE49-F238E27FC236}">
                  <a16:creationId xmlns:a16="http://schemas.microsoft.com/office/drawing/2014/main" id="{7E9F99C4-58E5-06A3-B215-4297642E66C6}"/>
                </a:ext>
              </a:extLst>
            </p:cNvPr>
            <p:cNvSpPr/>
            <p:nvPr/>
          </p:nvSpPr>
          <p:spPr>
            <a:xfrm>
              <a:off x="3944410" y="474232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2" name="橢圓 801">
              <a:extLst>
                <a:ext uri="{FF2B5EF4-FFF2-40B4-BE49-F238E27FC236}">
                  <a16:creationId xmlns:a16="http://schemas.microsoft.com/office/drawing/2014/main" id="{C7851EE2-CAA0-9BCF-31FB-9029144B658D}"/>
                </a:ext>
              </a:extLst>
            </p:cNvPr>
            <p:cNvSpPr/>
            <p:nvPr/>
          </p:nvSpPr>
          <p:spPr>
            <a:xfrm>
              <a:off x="4153518" y="481481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3" name="橢圓 802">
              <a:extLst>
                <a:ext uri="{FF2B5EF4-FFF2-40B4-BE49-F238E27FC236}">
                  <a16:creationId xmlns:a16="http://schemas.microsoft.com/office/drawing/2014/main" id="{038BE173-D529-9AF3-EC51-FA20CFC3F03A}"/>
                </a:ext>
              </a:extLst>
            </p:cNvPr>
            <p:cNvSpPr/>
            <p:nvPr/>
          </p:nvSpPr>
          <p:spPr>
            <a:xfrm>
              <a:off x="3944682" y="4903452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4" name="橢圓 803">
              <a:extLst>
                <a:ext uri="{FF2B5EF4-FFF2-40B4-BE49-F238E27FC236}">
                  <a16:creationId xmlns:a16="http://schemas.microsoft.com/office/drawing/2014/main" id="{61225725-460D-6D46-3552-ADF7C6B97FB0}"/>
                </a:ext>
              </a:extLst>
            </p:cNvPr>
            <p:cNvSpPr/>
            <p:nvPr/>
          </p:nvSpPr>
          <p:spPr>
            <a:xfrm>
              <a:off x="4153790" y="4975943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5" name="橢圓 804">
              <a:extLst>
                <a:ext uri="{FF2B5EF4-FFF2-40B4-BE49-F238E27FC236}">
                  <a16:creationId xmlns:a16="http://schemas.microsoft.com/office/drawing/2014/main" id="{08D63BF6-8EC7-A865-D9D9-E3C9CA1C2D2A}"/>
                </a:ext>
              </a:extLst>
            </p:cNvPr>
            <p:cNvSpPr/>
            <p:nvPr/>
          </p:nvSpPr>
          <p:spPr>
            <a:xfrm>
              <a:off x="3944682" y="506640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6" name="橢圓 805">
              <a:extLst>
                <a:ext uri="{FF2B5EF4-FFF2-40B4-BE49-F238E27FC236}">
                  <a16:creationId xmlns:a16="http://schemas.microsoft.com/office/drawing/2014/main" id="{7E56DE9B-1B49-F369-F499-2E93644C6176}"/>
                </a:ext>
              </a:extLst>
            </p:cNvPr>
            <p:cNvSpPr/>
            <p:nvPr/>
          </p:nvSpPr>
          <p:spPr>
            <a:xfrm>
              <a:off x="4153790" y="513889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7" name="橢圓 806">
              <a:extLst>
                <a:ext uri="{FF2B5EF4-FFF2-40B4-BE49-F238E27FC236}">
                  <a16:creationId xmlns:a16="http://schemas.microsoft.com/office/drawing/2014/main" id="{D3F0402E-E0B6-8C2B-0DAE-86726ECEBF46}"/>
                </a:ext>
              </a:extLst>
            </p:cNvPr>
            <p:cNvSpPr/>
            <p:nvPr/>
          </p:nvSpPr>
          <p:spPr>
            <a:xfrm>
              <a:off x="3944706" y="522345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8" name="橢圓 807">
              <a:extLst>
                <a:ext uri="{FF2B5EF4-FFF2-40B4-BE49-F238E27FC236}">
                  <a16:creationId xmlns:a16="http://schemas.microsoft.com/office/drawing/2014/main" id="{69BA93E4-1AC7-A5B2-ECE3-99DC53FDB281}"/>
                </a:ext>
              </a:extLst>
            </p:cNvPr>
            <p:cNvSpPr/>
            <p:nvPr/>
          </p:nvSpPr>
          <p:spPr>
            <a:xfrm>
              <a:off x="4153814" y="5295947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09" name="橢圓 808">
              <a:extLst>
                <a:ext uri="{FF2B5EF4-FFF2-40B4-BE49-F238E27FC236}">
                  <a16:creationId xmlns:a16="http://schemas.microsoft.com/office/drawing/2014/main" id="{D87DD334-17CA-A735-A909-D5C80A0DA8F7}"/>
                </a:ext>
              </a:extLst>
            </p:cNvPr>
            <p:cNvSpPr/>
            <p:nvPr/>
          </p:nvSpPr>
          <p:spPr>
            <a:xfrm>
              <a:off x="3944706" y="5386409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0" name="橢圓 809">
              <a:extLst>
                <a:ext uri="{FF2B5EF4-FFF2-40B4-BE49-F238E27FC236}">
                  <a16:creationId xmlns:a16="http://schemas.microsoft.com/office/drawing/2014/main" id="{05AE2F0C-1135-970D-4D58-E5ED255DF798}"/>
                </a:ext>
              </a:extLst>
            </p:cNvPr>
            <p:cNvSpPr/>
            <p:nvPr/>
          </p:nvSpPr>
          <p:spPr>
            <a:xfrm>
              <a:off x="4153814" y="545890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1" name="橢圓 810">
              <a:extLst>
                <a:ext uri="{FF2B5EF4-FFF2-40B4-BE49-F238E27FC236}">
                  <a16:creationId xmlns:a16="http://schemas.microsoft.com/office/drawing/2014/main" id="{559E7140-798F-6255-10F8-F6DC62BABD0C}"/>
                </a:ext>
              </a:extLst>
            </p:cNvPr>
            <p:cNvSpPr/>
            <p:nvPr/>
          </p:nvSpPr>
          <p:spPr>
            <a:xfrm>
              <a:off x="3948607" y="5553055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2" name="橢圓 811">
              <a:extLst>
                <a:ext uri="{FF2B5EF4-FFF2-40B4-BE49-F238E27FC236}">
                  <a16:creationId xmlns:a16="http://schemas.microsoft.com/office/drawing/2014/main" id="{805865E3-0B00-BA28-3774-8F1192B65996}"/>
                </a:ext>
              </a:extLst>
            </p:cNvPr>
            <p:cNvSpPr/>
            <p:nvPr/>
          </p:nvSpPr>
          <p:spPr>
            <a:xfrm>
              <a:off x="4157715" y="5625546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3" name="橢圓 812">
              <a:extLst>
                <a:ext uri="{FF2B5EF4-FFF2-40B4-BE49-F238E27FC236}">
                  <a16:creationId xmlns:a16="http://schemas.microsoft.com/office/drawing/2014/main" id="{843367D8-179C-1F04-D569-10FE841C6B1B}"/>
                </a:ext>
              </a:extLst>
            </p:cNvPr>
            <p:cNvSpPr/>
            <p:nvPr/>
          </p:nvSpPr>
          <p:spPr>
            <a:xfrm>
              <a:off x="3948607" y="5716008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4" name="橢圓 813">
              <a:extLst>
                <a:ext uri="{FF2B5EF4-FFF2-40B4-BE49-F238E27FC236}">
                  <a16:creationId xmlns:a16="http://schemas.microsoft.com/office/drawing/2014/main" id="{9A23A968-2C12-F351-6784-61AC1F5BA37C}"/>
                </a:ext>
              </a:extLst>
            </p:cNvPr>
            <p:cNvSpPr/>
            <p:nvPr/>
          </p:nvSpPr>
          <p:spPr>
            <a:xfrm>
              <a:off x="4157715" y="578850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5" name="橢圓 814">
              <a:extLst>
                <a:ext uri="{FF2B5EF4-FFF2-40B4-BE49-F238E27FC236}">
                  <a16:creationId xmlns:a16="http://schemas.microsoft.com/office/drawing/2014/main" id="{31B0CA5D-4DCD-F101-4562-7EE38BE10D24}"/>
                </a:ext>
              </a:extLst>
            </p:cNvPr>
            <p:cNvSpPr/>
            <p:nvPr/>
          </p:nvSpPr>
          <p:spPr>
            <a:xfrm>
              <a:off x="3948879" y="5877140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  <p:sp>
          <p:nvSpPr>
            <p:cNvPr id="816" name="橢圓 815">
              <a:extLst>
                <a:ext uri="{FF2B5EF4-FFF2-40B4-BE49-F238E27FC236}">
                  <a16:creationId xmlns:a16="http://schemas.microsoft.com/office/drawing/2014/main" id="{6226691B-BAF7-9BAB-68F4-A1EBFB302D8C}"/>
                </a:ext>
              </a:extLst>
            </p:cNvPr>
            <p:cNvSpPr/>
            <p:nvPr/>
          </p:nvSpPr>
          <p:spPr>
            <a:xfrm>
              <a:off x="4157987" y="5949631"/>
              <a:ext cx="113992" cy="110678"/>
            </a:xfrm>
            <a:prstGeom prst="ellipse">
              <a:avLst/>
            </a:prstGeom>
            <a:solidFill>
              <a:srgbClr val="7C1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u="sng"/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61343FDB-6F6A-D9C9-65CE-8360097323A2}"/>
              </a:ext>
            </a:extLst>
          </p:cNvPr>
          <p:cNvSpPr txBox="1">
            <a:spLocks/>
          </p:cNvSpPr>
          <p:nvPr/>
        </p:nvSpPr>
        <p:spPr>
          <a:xfrm>
            <a:off x="6096000" y="947015"/>
            <a:ext cx="5685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dirty="0"/>
              <a:t>哪一個圓形是藍色？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1100" dirty="0"/>
              <a:t>德州大學埃爾帕索分校的工程教授諾維克（</a:t>
            </a:r>
            <a:r>
              <a:rPr lang="en-US" altLang="zh-TW" sz="1100" dirty="0"/>
              <a:t>David Novick</a:t>
            </a:r>
            <a:r>
              <a:rPr lang="zh-TW" altLang="en-US" sz="1100" dirty="0"/>
              <a:t>）創作</a:t>
            </a:r>
            <a:endParaRPr lang="zh-HK" altLang="en-US" sz="1100" dirty="0"/>
          </a:p>
        </p:txBody>
      </p:sp>
      <p:cxnSp>
        <p:nvCxnSpPr>
          <p:cNvPr id="821" name="直線接點 820">
            <a:extLst>
              <a:ext uri="{FF2B5EF4-FFF2-40B4-BE49-F238E27FC236}">
                <a16:creationId xmlns:a16="http://schemas.microsoft.com/office/drawing/2014/main" id="{B2090382-5C79-8676-5B2E-94FA70C005BF}"/>
              </a:ext>
            </a:extLst>
          </p:cNvPr>
          <p:cNvCxnSpPr/>
          <p:nvPr/>
        </p:nvCxnSpPr>
        <p:spPr>
          <a:xfrm>
            <a:off x="5979560" y="1140432"/>
            <a:ext cx="0" cy="4253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44444E-6 L 0.18984 -0.00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4.16667E-7 -0.279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65E8F89-9CF8-4954-DAA9-98D4DF88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29" y="32167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000" dirty="0"/>
              <a:t>聰明的你，一定沒有被誤導！</a:t>
            </a:r>
            <a:endParaRPr lang="zh-HK" altLang="en-US" sz="5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D859A36-ECC2-DECA-4368-5CD9C756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29" y="1526366"/>
            <a:ext cx="10515600" cy="1083830"/>
          </a:xfrm>
        </p:spPr>
        <p:txBody>
          <a:bodyPr/>
          <a:lstStyle/>
          <a:p>
            <a:r>
              <a:rPr lang="zh-TW" altLang="en-US"/>
              <a:t>無論有沒有被誤導，以上錯覺看起來好像是真的！</a:t>
            </a:r>
            <a:endParaRPr lang="en-US" altLang="zh-TW"/>
          </a:p>
          <a:p>
            <a:r>
              <a:rPr lang="zh-TW" altLang="en-US"/>
              <a:t>以下的物質有不同的名字，不同的名字令人有不同的感覺。</a:t>
            </a:r>
            <a:endParaRPr lang="zh-HK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622A3EE-8069-879B-8EE9-257AFD1CA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67471"/>
              </p:ext>
            </p:extLst>
          </p:nvPr>
        </p:nvGraphicFramePr>
        <p:xfrm>
          <a:off x="708429" y="2610196"/>
          <a:ext cx="11035607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1234212050"/>
                    </a:ext>
                  </a:extLst>
                </a:gridCol>
                <a:gridCol w="4189614">
                  <a:extLst>
                    <a:ext uri="{9D8B030D-6E8A-4147-A177-3AD203B41FA5}">
                      <a16:colId xmlns:a16="http://schemas.microsoft.com/office/drawing/2014/main" val="2469415833"/>
                    </a:ext>
                  </a:extLst>
                </a:gridCol>
                <a:gridCol w="4305993">
                  <a:extLst>
                    <a:ext uri="{9D8B030D-6E8A-4147-A177-3AD203B41FA5}">
                      <a16:colId xmlns:a16="http://schemas.microsoft.com/office/drawing/2014/main" val="1185332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毒品名稱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別名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對人體的影響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7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鴉片</a:t>
                      </a:r>
                      <a:endParaRPr kumimoji="0" lang="zh-HK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福壽膏</a:t>
                      </a:r>
                      <a:endParaRPr lang="zh-HK" altLang="en-US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成癮、昏睡、壓抑呼吸 、噁心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斷癮症狀： </a:t>
                      </a:r>
                      <a:b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流眼水</a:t>
                      </a:r>
                      <a:r>
                        <a:rPr kumimoji="0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鼻涕、打呵欠、 食慾不振、煩躁、震顫、 驚惶、感到寒冷、出汗、 痙攣。</a:t>
                      </a:r>
                      <a:endParaRPr lang="en-US" altLang="zh-TW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7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prstClr val="black"/>
                          </a:solidFill>
                        </a:rPr>
                        <a:t>甲基安非他明</a:t>
                      </a:r>
                      <a:endParaRPr lang="zh-HK" altLang="en-US" sz="2000" dirty="0" smtClean="0">
                        <a:solidFill>
                          <a:prstClr val="black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冰</a:t>
                      </a:r>
                      <a:endParaRPr kumimoji="0" lang="zh-HK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失眠、抑鬱、中毒性精神病、食慾不振 、心臟和腎臟衰竭</a:t>
                      </a:r>
                      <a:endParaRPr lang="zh-HK" alt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97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prstClr val="black"/>
                          </a:solidFill>
                        </a:rPr>
                        <a:t>可卡因</a:t>
                      </a:r>
                      <a:endParaRPr lang="zh-HK" altLang="en-US" sz="2000" dirty="0" smtClean="0">
                        <a:solidFill>
                          <a:prstClr val="black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可樂</a:t>
                      </a:r>
                      <a:endParaRPr kumimoji="0" lang="zh-HK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激動不安、被迫害感、敏感度加強、影響記憶力、破壞鼻腔組織、性無能、精神錯亂、死亡</a:t>
                      </a:r>
                      <a:endParaRPr lang="zh-HK" alt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72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太空油（以前的名稱）</a:t>
                      </a:r>
                      <a:r>
                        <a:rPr kumimoji="0" lang="zh-TW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新細明體" panose="02020500000000000000" pitchFamily="18" charset="-120"/>
                          <a:cs typeface="+mn-cs"/>
                        </a:rPr>
                        <a:t>　</a:t>
                      </a:r>
                      <a:endParaRPr kumimoji="0" lang="zh-HK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prstClr val="black"/>
                          </a:solidFill>
                        </a:rPr>
                        <a:t>依托咪酯</a:t>
                      </a:r>
                      <a:endParaRPr lang="zh-HK" altLang="en-US" sz="2000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有何影響</a:t>
                      </a:r>
                      <a:r>
                        <a:rPr lang="en-US" altLang="zh-TW" sz="2000" dirty="0" smtClean="0"/>
                        <a:t>?</a:t>
                      </a:r>
                      <a:endParaRPr lang="zh-HK" altLang="en-US" sz="2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456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47DBA-780A-02EB-DC0C-E53DE43E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A94644-E9ED-7983-3D8F-6475B60E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7" y="365125"/>
            <a:ext cx="7005679" cy="2108085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無論是</a:t>
            </a:r>
            <a:r>
              <a:rPr kumimoji="0" lang="zh-TW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太空油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　 還是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    </a:t>
            </a:r>
            <a:r>
              <a:rPr kumimoji="0" lang="zh-TW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依托咪酯</a:t>
            </a:r>
            <a:r>
              <a:rPr kumimoji="0" lang="en-US" altLang="zh-TW" sz="7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/>
            </a:r>
            <a:br>
              <a:rPr kumimoji="0" lang="en-US" altLang="zh-TW" sz="7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</a:b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32B31D-A676-5EE6-64E8-50F67AC1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43" y="2473210"/>
            <a:ext cx="6517178" cy="33124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9600" dirty="0">
                <a:solidFill>
                  <a:srgbClr val="FF0000"/>
                </a:solidFill>
              </a:rPr>
              <a:t>都是同一種物質，可導致</a:t>
            </a:r>
            <a:r>
              <a:rPr lang="en-US" altLang="zh-TW" sz="9600" dirty="0">
                <a:solidFill>
                  <a:srgbClr val="FF0000"/>
                </a:solidFill>
              </a:rPr>
              <a:t>……</a:t>
            </a:r>
          </a:p>
          <a:p>
            <a:pPr marL="0" indent="0" algn="ctr">
              <a:buNone/>
            </a:pPr>
            <a:r>
              <a:rPr lang="zh-TW" altLang="zh-HK" sz="13800" dirty="0"/>
              <a:t>身體抽搐</a:t>
            </a:r>
            <a:endParaRPr lang="en-US" altLang="zh-TW" sz="13800" dirty="0"/>
          </a:p>
          <a:p>
            <a:pPr marL="0" indent="0" algn="ctr">
              <a:buNone/>
            </a:pPr>
            <a:r>
              <a:rPr lang="zh-TW" altLang="zh-HK" sz="13800" dirty="0"/>
              <a:t>神志不清</a:t>
            </a:r>
            <a:endParaRPr lang="en-US" altLang="zh-TW" sz="13800" dirty="0"/>
          </a:p>
          <a:p>
            <a:pPr marL="0" indent="0" algn="ctr">
              <a:buNone/>
            </a:pPr>
            <a:r>
              <a:rPr lang="zh-TW" altLang="zh-HK" sz="13800" dirty="0"/>
              <a:t>皮膚潰爛</a:t>
            </a:r>
            <a:endParaRPr lang="en-US" altLang="zh-TW" sz="13800" dirty="0"/>
          </a:p>
          <a:p>
            <a:pPr marL="0" indent="0" algn="ctr">
              <a:buNone/>
            </a:pPr>
            <a:r>
              <a:rPr lang="zh-TW" altLang="zh-HK" sz="13800" dirty="0"/>
              <a:t>身體不受控</a:t>
            </a:r>
            <a:r>
              <a:rPr lang="zh-TW" altLang="en-US" sz="13800" dirty="0"/>
              <a:t>，</a:t>
            </a:r>
            <a:r>
              <a:rPr lang="zh-TW" altLang="zh-HK" sz="13800" dirty="0"/>
              <a:t>類似「喪屍」狀態</a:t>
            </a:r>
            <a:endParaRPr lang="en-US" altLang="zh-TW" sz="13800" dirty="0"/>
          </a:p>
          <a:p>
            <a:pPr marL="0" indent="0" algn="ctr">
              <a:buNone/>
            </a:pPr>
            <a:r>
              <a:rPr lang="zh-TW" altLang="en-US" sz="24000" dirty="0">
                <a:solidFill>
                  <a:srgbClr val="FF0000"/>
                </a:solidFill>
              </a:rPr>
              <a:t>可導致</a:t>
            </a:r>
            <a:r>
              <a:rPr lang="zh-TW" altLang="zh-HK" sz="24000" dirty="0">
                <a:solidFill>
                  <a:srgbClr val="FF0000"/>
                </a:solidFill>
              </a:rPr>
              <a:t>死亡</a:t>
            </a:r>
            <a:endParaRPr lang="zh-HK" altLang="en-US" sz="2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zh-HK" altLang="en-US" sz="7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4E0590-99F3-6069-430E-C79FCBE1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66" y="0"/>
            <a:ext cx="4737434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ED52922-D555-E04B-B7CC-A71EB6EA2AD5}"/>
              </a:ext>
            </a:extLst>
          </p:cNvPr>
          <p:cNvSpPr txBox="1"/>
          <p:nvPr/>
        </p:nvSpPr>
        <p:spPr>
          <a:xfrm>
            <a:off x="7454566" y="0"/>
            <a:ext cx="4297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</a:rPr>
              <a:t>https://www.nd.gov.hk/tc/etomidate.html</a:t>
            </a:r>
          </a:p>
        </p:txBody>
      </p:sp>
    </p:spTree>
    <p:extLst>
      <p:ext uri="{BB962C8B-B14F-4D97-AF65-F5344CB8AC3E}">
        <p14:creationId xmlns:p14="http://schemas.microsoft.com/office/powerpoint/2010/main" val="33948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9FE14-0651-749A-7404-1D315153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0715"/>
            <a:ext cx="10515600" cy="2852737"/>
          </a:xfrm>
        </p:spPr>
        <p:txBody>
          <a:bodyPr/>
          <a:lstStyle/>
          <a:p>
            <a:r>
              <a:rPr lang="zh-TW" altLang="en-US" dirty="0"/>
              <a:t>毒品別名好好聽，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等你以為唔洗驚。</a:t>
            </a:r>
            <a:endParaRPr lang="zh-HK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95BBD-3CFB-0BF1-B603-757433D03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65511"/>
            <a:ext cx="10769600" cy="1224139"/>
          </a:xfrm>
        </p:spPr>
        <p:txBody>
          <a:bodyPr>
            <a:normAutofit/>
          </a:bodyPr>
          <a:lstStyle/>
          <a:p>
            <a:pPr algn="r"/>
            <a:r>
              <a:rPr lang="zh-TW" altLang="en-US" sz="4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切勿嘗試，後果嚴重。</a:t>
            </a:r>
            <a:endParaRPr lang="zh-HK" altLang="en-US" sz="4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70023-C27A-E25D-F674-B2E19871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73"/>
            <a:ext cx="10515600" cy="1160540"/>
          </a:xfrm>
        </p:spPr>
        <p:txBody>
          <a:bodyPr/>
          <a:lstStyle/>
          <a:p>
            <a:r>
              <a:rPr lang="zh-TW" altLang="en-US" dirty="0"/>
              <a:t>為什麼要關注</a:t>
            </a:r>
            <a:r>
              <a:rPr lang="zh-HK" altLang="zh-HK" dirty="0"/>
              <a:t>「</a:t>
            </a:r>
            <a:r>
              <a:rPr lang="zh-TW" altLang="zh-HK" dirty="0"/>
              <a:t>依托咪酯</a:t>
            </a:r>
            <a:r>
              <a:rPr lang="zh-HK" altLang="zh-HK" dirty="0"/>
              <a:t>」</a:t>
            </a:r>
            <a:r>
              <a:rPr lang="zh-TW" altLang="en-US" dirty="0"/>
              <a:t>？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D8DD39-67AE-5895-826B-71A79A56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13"/>
            <a:ext cx="10932622" cy="4797050"/>
          </a:xfrm>
        </p:spPr>
        <p:txBody>
          <a:bodyPr/>
          <a:lstStyle/>
          <a:p>
            <a:r>
              <a:rPr lang="zh-HK" altLang="zh-HK" dirty="0"/>
              <a:t>「</a:t>
            </a:r>
            <a:r>
              <a:rPr lang="zh-TW" altLang="zh-HK" dirty="0"/>
              <a:t>依托咪酯</a:t>
            </a:r>
            <a:r>
              <a:rPr lang="zh-HK" altLang="zh-HK" dirty="0"/>
              <a:t>」</a:t>
            </a:r>
            <a:r>
              <a:rPr lang="zh-TW" altLang="en-US" dirty="0"/>
              <a:t>是受管制的麻醉藥物</a:t>
            </a:r>
            <a:endParaRPr lang="en-US" altLang="zh-TW" dirty="0"/>
          </a:p>
          <a:p>
            <a:r>
              <a:rPr lang="zh-HK" altLang="zh-HK" dirty="0"/>
              <a:t>「</a:t>
            </a:r>
            <a:r>
              <a:rPr lang="zh-TW" altLang="zh-HK" dirty="0"/>
              <a:t>依托咪酯</a:t>
            </a:r>
            <a:r>
              <a:rPr lang="zh-HK" altLang="zh-HK" dirty="0"/>
              <a:t>」會</a:t>
            </a:r>
            <a:r>
              <a:rPr lang="zh-TW" altLang="en-US" dirty="0"/>
              <a:t>被毒販</a:t>
            </a:r>
            <a:r>
              <a:rPr lang="zh-HK" altLang="zh-HK" dirty="0"/>
              <a:t>混入不同味道</a:t>
            </a:r>
            <a:endParaRPr lang="zh-HK" altLang="en-US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b="1" dirty="0"/>
              <a:t>毒販把</a:t>
            </a:r>
            <a:r>
              <a:rPr lang="zh-HK" altLang="zh-HK" b="1" dirty="0"/>
              <a:t>「</a:t>
            </a:r>
            <a:r>
              <a:rPr lang="zh-TW" altLang="zh-HK" b="1" dirty="0"/>
              <a:t>依托咪酯</a:t>
            </a:r>
            <a:r>
              <a:rPr lang="zh-HK" altLang="zh-HK" b="1" dirty="0"/>
              <a:t>」</a:t>
            </a:r>
            <a:r>
              <a:rPr lang="zh-TW" altLang="en-US" b="1" dirty="0"/>
              <a:t>偽裝成</a:t>
            </a:r>
            <a:r>
              <a:rPr lang="zh-TW" altLang="en-US" b="1" dirty="0">
                <a:highlight>
                  <a:srgbClr val="FFFF00"/>
                </a:highlight>
              </a:rPr>
              <a:t>電子煙油</a:t>
            </a:r>
            <a:r>
              <a:rPr lang="zh-TW" altLang="en-US" b="1" dirty="0"/>
              <a:t>出售，吸毒者透過</a:t>
            </a:r>
            <a:r>
              <a:rPr lang="zh-TW" altLang="en-US" b="1" dirty="0">
                <a:highlight>
                  <a:srgbClr val="FFFF00"/>
                </a:highlight>
              </a:rPr>
              <a:t>電子煙</a:t>
            </a:r>
            <a:r>
              <a:rPr lang="zh-TW" altLang="en-US" b="1" dirty="0"/>
              <a:t>吸食。</a:t>
            </a:r>
            <a:endParaRPr lang="en-US" altLang="zh-TW" b="1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62445ED-4E4C-7F64-E2AA-84AE443CA7C3}"/>
              </a:ext>
            </a:extLst>
          </p:cNvPr>
          <p:cNvSpPr txBox="1"/>
          <p:nvPr/>
        </p:nvSpPr>
        <p:spPr>
          <a:xfrm>
            <a:off x="838200" y="6176963"/>
            <a:ext cx="57440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dirty="0"/>
              <a:t>資料來源：香港特別行政區警務處 </a:t>
            </a:r>
            <a:r>
              <a:rPr lang="en-US" altLang="zh-TW" sz="1000" dirty="0"/>
              <a:t>《</a:t>
            </a:r>
            <a:r>
              <a:rPr lang="zh-TW" altLang="en-US" sz="1000" dirty="0"/>
              <a:t>警聲百二秒</a:t>
            </a:r>
            <a:r>
              <a:rPr lang="en-US" altLang="zh-TW" sz="1000" dirty="0"/>
              <a:t>》</a:t>
            </a:r>
            <a:r>
              <a:rPr lang="zh-TW" altLang="en-US" sz="1000" dirty="0"/>
              <a:t>精華內容</a:t>
            </a:r>
            <a:endParaRPr lang="en-US" altLang="zh-TW" sz="1000" dirty="0"/>
          </a:p>
          <a:p>
            <a:r>
              <a:rPr lang="zh-TW" altLang="en-US" sz="1000" i="1" dirty="0"/>
              <a:t>「依托咪酯</a:t>
            </a:r>
            <a:r>
              <a:rPr lang="en-US" altLang="zh-TW" sz="1000" i="1" dirty="0"/>
              <a:t>(</a:t>
            </a:r>
            <a:r>
              <a:rPr lang="zh-TW" altLang="en-US" sz="1000" i="1" dirty="0"/>
              <a:t>舊名：太空油毒品</a:t>
            </a:r>
            <a:r>
              <a:rPr lang="en-US" altLang="zh-TW" sz="1000" i="1" dirty="0"/>
              <a:t>)</a:t>
            </a:r>
            <a:r>
              <a:rPr lang="zh-TW" altLang="en-US" sz="1000" i="1" dirty="0"/>
              <a:t>」與電子煙的區別：如何辨識毒品煙油？</a:t>
            </a:r>
          </a:p>
          <a:p>
            <a:r>
              <a:rPr lang="zh-HK" altLang="en-US" sz="1000" dirty="0"/>
              <a:t>https://www.police.gov.hk/offbeat120/drug/03_space-oil-vs-e-cigarettes-differences.html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5B3AE93-94DD-AB83-6334-2AC283550AA1}"/>
              </a:ext>
            </a:extLst>
          </p:cNvPr>
          <p:cNvGrpSpPr/>
          <p:nvPr/>
        </p:nvGrpSpPr>
        <p:grpSpPr>
          <a:xfrm>
            <a:off x="807628" y="2540453"/>
            <a:ext cx="5288372" cy="1932036"/>
            <a:chOff x="807628" y="2540453"/>
            <a:chExt cx="5288372" cy="193203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C41909E-3361-66F7-6E6B-EB945D494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28" y="2540453"/>
              <a:ext cx="5288372" cy="193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7C5EFEC-0A2C-D851-FC3D-B7AF3A25F26F}"/>
                </a:ext>
              </a:extLst>
            </p:cNvPr>
            <p:cNvSpPr txBox="1"/>
            <p:nvPr/>
          </p:nvSpPr>
          <p:spPr>
            <a:xfrm>
              <a:off x="919203" y="4226268"/>
              <a:ext cx="46482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HK" altLang="en-US" sz="1000" dirty="0"/>
                <a:t>https://www.shlam.org.mo/harm/e-cigarette.html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D5350B7-F684-8DB2-4CC3-DACF5D6B21E1}"/>
              </a:ext>
            </a:extLst>
          </p:cNvPr>
          <p:cNvGrpSpPr/>
          <p:nvPr/>
        </p:nvGrpSpPr>
        <p:grpSpPr>
          <a:xfrm>
            <a:off x="7681007" y="2756509"/>
            <a:ext cx="3591790" cy="2043857"/>
            <a:chOff x="1078577" y="4176574"/>
            <a:chExt cx="3591790" cy="2043857"/>
          </a:xfrm>
        </p:grpSpPr>
        <p:pic>
          <p:nvPicPr>
            <p:cNvPr id="13" name="Picture 10" descr="議員：電子煙是「吸毒工具」應加快立法禁止香港擬最快明年第二季禁公開吸電子煙- unwire.hk 香港">
              <a:extLst>
                <a:ext uri="{FF2B5EF4-FFF2-40B4-BE49-F238E27FC236}">
                  <a16:creationId xmlns:a16="http://schemas.microsoft.com/office/drawing/2014/main" id="{733274F7-71D4-41E9-15D1-AF886708B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577" y="4176574"/>
              <a:ext cx="3591790" cy="2020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BE26EEB-23ED-CC25-BAED-2489599CD6FD}"/>
                </a:ext>
              </a:extLst>
            </p:cNvPr>
            <p:cNvSpPr txBox="1"/>
            <p:nvPr/>
          </p:nvSpPr>
          <p:spPr>
            <a:xfrm>
              <a:off x="1078577" y="5974210"/>
              <a:ext cx="290599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HK" altLang="en-US" sz="1000" dirty="0">
                  <a:solidFill>
                    <a:schemeClr val="bg1"/>
                  </a:solidFill>
                </a:rPr>
                <a:t>https://unwire.hk/2025/04/02/e-tabako/life-tech/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9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C96775-0F0B-0149-45FC-C7309474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關注</a:t>
            </a:r>
            <a:r>
              <a:rPr lang="zh-HK" altLang="zh-HK" dirty="0"/>
              <a:t>「</a:t>
            </a:r>
            <a:r>
              <a:rPr lang="zh-TW" altLang="zh-HK" dirty="0"/>
              <a:t>依托咪酯</a:t>
            </a:r>
            <a:r>
              <a:rPr lang="zh-HK" altLang="zh-HK" dirty="0"/>
              <a:t>」</a:t>
            </a:r>
            <a:r>
              <a:rPr lang="zh-TW" altLang="en-US" dirty="0"/>
              <a:t>的原因</a:t>
            </a:r>
            <a:endParaRPr lang="zh-HK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880179-85F9-B1C3-CADC-1B2ED0392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HK" altLang="zh-HK" sz="3000" dirty="0"/>
              <a:t>會</a:t>
            </a:r>
            <a:r>
              <a:rPr lang="zh-TW" altLang="en-US" sz="3000" dirty="0"/>
              <a:t>被毒販</a:t>
            </a:r>
            <a:r>
              <a:rPr lang="zh-HK" altLang="zh-HK" sz="3000" dirty="0"/>
              <a:t>混入不同味道</a:t>
            </a:r>
            <a:endParaRPr lang="zh-HK" altLang="en-US" sz="30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2D7251D-3B73-223C-DB96-F9E6AF71E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4895993" cy="3182937"/>
          </a:xfrm>
        </p:spPr>
        <p:txBody>
          <a:bodyPr/>
          <a:lstStyle/>
          <a:p>
            <a:r>
              <a:rPr lang="zh-TW" altLang="en-US" sz="2500" dirty="0"/>
              <a:t>通常在醫療手術全身麻醉的初始階段使用</a:t>
            </a:r>
            <a:endParaRPr lang="en-US" altLang="zh-TW" sz="2500" dirty="0"/>
          </a:p>
          <a:p>
            <a:r>
              <a:rPr lang="zh-TW" altLang="en-US" sz="2500" dirty="0"/>
              <a:t>混入香甜氣味，營造健康的錯覺，吸引以下人士吸食</a:t>
            </a:r>
            <a:endParaRPr lang="en-US" altLang="zh-TW" sz="2500" dirty="0"/>
          </a:p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</a:rPr>
              <a:t>無知者　和　好奇者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7FBCAFB-2C1A-03DE-648A-4596556D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5782" y="1681163"/>
            <a:ext cx="5619606" cy="823912"/>
          </a:xfrm>
        </p:spPr>
        <p:txBody>
          <a:bodyPr>
            <a:normAutofit/>
          </a:bodyPr>
          <a:lstStyle/>
          <a:p>
            <a:r>
              <a:rPr lang="zh-TW" altLang="en-US" sz="3000" dirty="0"/>
              <a:t>透過電子煙 </a:t>
            </a:r>
            <a:r>
              <a:rPr lang="en-US" altLang="zh-TW" sz="3000" dirty="0"/>
              <a:t>(</a:t>
            </a:r>
            <a:r>
              <a:rPr lang="zh-TW" altLang="en-US" sz="3000" dirty="0"/>
              <a:t>另類煙</a:t>
            </a:r>
            <a:r>
              <a:rPr lang="en-US" altLang="zh-TW" sz="3000" dirty="0"/>
              <a:t>) </a:t>
            </a:r>
            <a:r>
              <a:rPr lang="zh-TW" altLang="en-US" sz="3000" dirty="0"/>
              <a:t>吸食</a:t>
            </a:r>
            <a:endParaRPr lang="zh-HK" altLang="en-US" sz="3000" dirty="0"/>
          </a:p>
        </p:txBody>
      </p:sp>
      <p:graphicFrame>
        <p:nvGraphicFramePr>
          <p:cNvPr id="1038" name="內容版面配置區 6">
            <a:extLst>
              <a:ext uri="{FF2B5EF4-FFF2-40B4-BE49-F238E27FC236}">
                <a16:creationId xmlns:a16="http://schemas.microsoft.com/office/drawing/2014/main" id="{CA72EEC2-2BA0-617D-2A41-01DB668D10E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79210887"/>
              </p:ext>
            </p:extLst>
          </p:nvPr>
        </p:nvGraphicFramePr>
        <p:xfrm>
          <a:off x="5735782" y="2638425"/>
          <a:ext cx="6217920" cy="355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0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Graphic spid="103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52FC76-B768-EFB8-E428-CC57366C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FF0000"/>
                </a:solidFill>
              </a:rPr>
              <a:t>依托咪酯</a:t>
            </a:r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電子煙</a:t>
            </a:r>
            <a:endParaRPr lang="zh-HK" alt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F85DAD-D35F-E620-9F32-4536EFA0A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均與毒品</a:t>
            </a:r>
            <a:r>
              <a:rPr lang="zh-TW" altLang="en-US" sz="6000" dirty="0">
                <a:solidFill>
                  <a:srgbClr val="FF0000"/>
                </a:solidFill>
              </a:rPr>
              <a:t>相關連　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6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2324</Words>
  <Application>Microsoft Office PowerPoint</Application>
  <PresentationFormat>寬螢幕</PresentationFormat>
  <Paragraphs>212</Paragraphs>
  <Slides>24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微軟正黑體</vt:lpstr>
      <vt:lpstr>新細明體</vt:lpstr>
      <vt:lpstr>Arial</vt:lpstr>
      <vt:lpstr>Times New Roman</vt:lpstr>
      <vt:lpstr>Office 佈景主題</vt:lpstr>
      <vt:lpstr> 青少年罪行誌2025</vt:lpstr>
      <vt:lpstr>相同的事情  不同的理解</vt:lpstr>
      <vt:lpstr>哪個紅色圓形較大？ </vt:lpstr>
      <vt:lpstr>聰明的你，一定沒有被誤導！</vt:lpstr>
      <vt:lpstr>無論是太空油　 還是    依托咪酯 </vt:lpstr>
      <vt:lpstr>毒品別名好好聽， 等你以為唔洗驚。</vt:lpstr>
      <vt:lpstr>為什麼要關注「依托咪酯」？</vt:lpstr>
      <vt:lpstr>關注「依托咪酯」的原因</vt:lpstr>
      <vt:lpstr>依托咪酯電子煙</vt:lpstr>
      <vt:lpstr>要遠離「依托咪酯」或毒品? 原因多不勝數……</vt:lpstr>
      <vt:lpstr>了解過後，你還會試嗎？</vt:lpstr>
      <vt:lpstr>考考你</vt:lpstr>
      <vt:lpstr>……但實情是「依托咪酯」相關的案件，有增無減。</vt:lpstr>
      <vt:lpstr>我們要「知行合一」</vt:lpstr>
      <vt:lpstr>情境處理：你如何拒絕？</vt:lpstr>
      <vt:lpstr>PowerPoint 簡報</vt:lpstr>
      <vt:lpstr>拆解迷思</vt:lpstr>
      <vt:lpstr>觀看影片：阿月的故事</vt:lpstr>
      <vt:lpstr>阿月的故事 – 第一部份</vt:lpstr>
      <vt:lpstr>阿月的故事 – 第二部份</vt:lpstr>
      <vt:lpstr>閱讀文章「走出迷霧 尋找自由 - 阿月 (20歲)」</vt:lpstr>
      <vt:lpstr>走出迷霧 尋找自由 阿月（化名）的故事</vt:lpstr>
      <vt:lpstr>真實案例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青少年罪行誌2025</dc:title>
  <dc:creator>Chu Kwok Kit</dc:creator>
  <cp:lastModifiedBy>PRS</cp:lastModifiedBy>
  <cp:revision>35</cp:revision>
  <dcterms:created xsi:type="dcterms:W3CDTF">2025-08-20T14:50:13Z</dcterms:created>
  <dcterms:modified xsi:type="dcterms:W3CDTF">2025-09-11T11:31:16Z</dcterms:modified>
</cp:coreProperties>
</file>