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Lst>
  <p:notesMasterIdLst>
    <p:notesMasterId r:id="rId25"/>
  </p:notesMasterIdLst>
  <p:sldIdLst>
    <p:sldId id="279" r:id="rId3"/>
    <p:sldId id="257" r:id="rId4"/>
    <p:sldId id="256" r:id="rId5"/>
    <p:sldId id="259" r:id="rId6"/>
    <p:sldId id="261" r:id="rId7"/>
    <p:sldId id="281" r:id="rId8"/>
    <p:sldId id="282" r:id="rId9"/>
    <p:sldId id="263" r:id="rId10"/>
    <p:sldId id="264" r:id="rId11"/>
    <p:sldId id="265" r:id="rId12"/>
    <p:sldId id="266" r:id="rId13"/>
    <p:sldId id="272" r:id="rId14"/>
    <p:sldId id="267" r:id="rId15"/>
    <p:sldId id="268" r:id="rId16"/>
    <p:sldId id="269" r:id="rId17"/>
    <p:sldId id="270" r:id="rId18"/>
    <p:sldId id="271" r:id="rId19"/>
    <p:sldId id="274" r:id="rId20"/>
    <p:sldId id="275" r:id="rId21"/>
    <p:sldId id="276" r:id="rId22"/>
    <p:sldId id="277" r:id="rId23"/>
    <p:sldId id="278" r:id="rId24"/>
  </p:sldIdLst>
  <p:sldSz cx="14630400" cy="8229600"/>
  <p:notesSz cx="8229600" cy="14630400"/>
  <p:embeddedFontLst>
    <p:embeddedFont>
      <p:font typeface="Spline Sans" panose="02020500000000000000" charset="0"/>
      <p:bold r:id="rId26"/>
    </p:embeddedFont>
    <p:embeddedFont>
      <p:font typeface="新細明體" panose="02020500000000000000" pitchFamily="18" charset="-120"/>
      <p:regular r:id="rId27"/>
    </p:embeddedFont>
    <p:embeddedFont>
      <p:font typeface="Arial Black" panose="020B0A04020102020204" pitchFamily="34" charset="0"/>
      <p:bold r:id="rId28"/>
    </p:embeddedFont>
    <p:embeddedFont>
      <p:font typeface="Microsoft JhengHei" panose="020B0604030504040204" pitchFamily="34" charset="-12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gVIk5zsn0WsUvi05KLY4W5qeLM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28"/>
    <a:srgbClr val="C2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0"/>
    <p:restoredTop sz="94595"/>
  </p:normalViewPr>
  <p:slideViewPr>
    <p:cSldViewPr snapToGrid="0">
      <p:cViewPr varScale="1">
        <p:scale>
          <a:sx n="60" d="100"/>
          <a:sy n="60" d="100"/>
        </p:scale>
        <p:origin x="6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2: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9" name="Google Shape;619;p12: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8" name="Google Shape;708;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09" name="Google Shape;709;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14</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14: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1" name="Google Shape;721;p14: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37" name="Google Shape;737;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16</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1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2" name="Google Shape;762;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63" name="Google Shape;763;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17</a:t>
            </a:fld>
            <a:endParaRPr sz="1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9: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3" name="Google Shape;823;p19: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20: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2" name="Google Shape;832;p2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21: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p21: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2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0" name="Google Shape;850;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51" name="Google Shape;851;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21</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23: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7" name="Google Shape;867;p23: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92" name="Google Shape;292;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dk1"/>
                </a:solidFill>
                <a:latin typeface="Arial"/>
                <a:ea typeface="Arial"/>
                <a:cs typeface="Arial"/>
                <a:sym typeface="Arial"/>
              </a:rPr>
              <a:t>3</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28" name="Google Shape;32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6: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6: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8: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8: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9: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9: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0: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1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1: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p11: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1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2" name="Google Shape;782;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83" name="Google Shape;783;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12</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5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136"/>
        <p:cNvGrpSpPr/>
        <p:nvPr/>
      </p:nvGrpSpPr>
      <p:grpSpPr>
        <a:xfrm>
          <a:off x="0" y="0"/>
          <a:ext cx="0" cy="0"/>
          <a:chOff x="0" y="0"/>
          <a:chExt cx="0" cy="0"/>
        </a:xfrm>
      </p:grpSpPr>
      <p:sp>
        <p:nvSpPr>
          <p:cNvPr id="137" name="Google Shape;137;p38"/>
          <p:cNvSpPr txBox="1">
            <a:spLocks noGrp="1"/>
          </p:cNvSpPr>
          <p:nvPr>
            <p:ph type="title"/>
          </p:nvPr>
        </p:nvSpPr>
        <p:spPr>
          <a:xfrm>
            <a:off x="1369693" y="1703072"/>
            <a:ext cx="11887200" cy="34232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320"/>
              <a:buFont typeface="Twentieth Century"/>
              <a:buNone/>
              <a:defRPr sz="43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8"/>
          <p:cNvSpPr txBox="1">
            <a:spLocks noGrp="1"/>
          </p:cNvSpPr>
          <p:nvPr>
            <p:ph type="body" idx="1"/>
          </p:nvPr>
        </p:nvSpPr>
        <p:spPr>
          <a:xfrm>
            <a:off x="1369693" y="5309235"/>
            <a:ext cx="11887200" cy="164973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700"/>
              <a:buNone/>
              <a:defRPr sz="2160" cap="none">
                <a:solidFill>
                  <a:schemeClr val="lt1"/>
                </a:solidFill>
              </a:defRPr>
            </a:lvl1pPr>
            <a:lvl2pPr marL="914400" lvl="1" indent="-228600" algn="l">
              <a:lnSpc>
                <a:spcPct val="120000"/>
              </a:lnSpc>
              <a:spcBef>
                <a:spcPts val="600"/>
              </a:spcBef>
              <a:spcAft>
                <a:spcPts val="0"/>
              </a:spcAft>
              <a:buClr>
                <a:schemeClr val="lt1"/>
              </a:buClr>
              <a:buSzPts val="2700"/>
              <a:buNone/>
              <a:defRPr sz="2160">
                <a:solidFill>
                  <a:schemeClr val="lt1"/>
                </a:solidFill>
              </a:defRPr>
            </a:lvl2pPr>
            <a:lvl3pPr marL="1371600" lvl="2" indent="-228600" algn="l">
              <a:lnSpc>
                <a:spcPct val="120000"/>
              </a:lnSpc>
              <a:spcBef>
                <a:spcPts val="600"/>
              </a:spcBef>
              <a:spcAft>
                <a:spcPts val="0"/>
              </a:spcAft>
              <a:buClr>
                <a:schemeClr val="lt1"/>
              </a:buClr>
              <a:buSzPts val="2700"/>
              <a:buNone/>
              <a:defRPr sz="2160">
                <a:solidFill>
                  <a:schemeClr val="lt1"/>
                </a:solidFill>
              </a:defRPr>
            </a:lvl3pPr>
            <a:lvl4pPr marL="1828800" lvl="3" indent="-228600" algn="l">
              <a:lnSpc>
                <a:spcPct val="120000"/>
              </a:lnSpc>
              <a:spcBef>
                <a:spcPts val="600"/>
              </a:spcBef>
              <a:spcAft>
                <a:spcPts val="0"/>
              </a:spcAft>
              <a:buClr>
                <a:schemeClr val="lt1"/>
              </a:buClr>
              <a:buSzPts val="2400"/>
              <a:buNone/>
              <a:defRPr sz="1920">
                <a:solidFill>
                  <a:schemeClr val="lt1"/>
                </a:solidFill>
              </a:defRPr>
            </a:lvl4pPr>
            <a:lvl5pPr marL="2286000" lvl="4" indent="-228600" algn="l">
              <a:lnSpc>
                <a:spcPct val="120000"/>
              </a:lnSpc>
              <a:spcBef>
                <a:spcPts val="600"/>
              </a:spcBef>
              <a:spcAft>
                <a:spcPts val="0"/>
              </a:spcAft>
              <a:buClr>
                <a:schemeClr val="lt1"/>
              </a:buClr>
              <a:buSzPts val="2400"/>
              <a:buNone/>
              <a:defRPr sz="1920">
                <a:solidFill>
                  <a:schemeClr val="lt1"/>
                </a:solidFill>
              </a:defRPr>
            </a:lvl5pPr>
            <a:lvl6pPr marL="2743200" lvl="5" indent="-228600" algn="l">
              <a:lnSpc>
                <a:spcPct val="120000"/>
              </a:lnSpc>
              <a:spcBef>
                <a:spcPts val="600"/>
              </a:spcBef>
              <a:spcAft>
                <a:spcPts val="0"/>
              </a:spcAft>
              <a:buClr>
                <a:schemeClr val="lt1"/>
              </a:buClr>
              <a:buSzPts val="2400"/>
              <a:buNone/>
              <a:defRPr sz="1920">
                <a:solidFill>
                  <a:schemeClr val="lt1"/>
                </a:solidFill>
              </a:defRPr>
            </a:lvl6pPr>
            <a:lvl7pPr marL="3200400" lvl="6" indent="-228600" algn="l">
              <a:lnSpc>
                <a:spcPct val="120000"/>
              </a:lnSpc>
              <a:spcBef>
                <a:spcPts val="600"/>
              </a:spcBef>
              <a:spcAft>
                <a:spcPts val="0"/>
              </a:spcAft>
              <a:buClr>
                <a:schemeClr val="lt1"/>
              </a:buClr>
              <a:buSzPts val="2400"/>
              <a:buNone/>
              <a:defRPr sz="1920">
                <a:solidFill>
                  <a:schemeClr val="lt1"/>
                </a:solidFill>
              </a:defRPr>
            </a:lvl7pPr>
            <a:lvl8pPr marL="3657600" lvl="7" indent="-228600" algn="l">
              <a:lnSpc>
                <a:spcPct val="120000"/>
              </a:lnSpc>
              <a:spcBef>
                <a:spcPts val="600"/>
              </a:spcBef>
              <a:spcAft>
                <a:spcPts val="0"/>
              </a:spcAft>
              <a:buClr>
                <a:schemeClr val="lt1"/>
              </a:buClr>
              <a:buSzPts val="2400"/>
              <a:buNone/>
              <a:defRPr sz="1920">
                <a:solidFill>
                  <a:schemeClr val="lt1"/>
                </a:solidFill>
              </a:defRPr>
            </a:lvl8pPr>
            <a:lvl9pPr marL="4114800" lvl="8" indent="-228600" algn="l">
              <a:lnSpc>
                <a:spcPct val="120000"/>
              </a:lnSpc>
              <a:spcBef>
                <a:spcPts val="600"/>
              </a:spcBef>
              <a:spcAft>
                <a:spcPts val="0"/>
              </a:spcAft>
              <a:buClr>
                <a:schemeClr val="lt1"/>
              </a:buClr>
              <a:buSzPts val="2400"/>
              <a:buNone/>
              <a:defRPr sz="1920">
                <a:solidFill>
                  <a:schemeClr val="lt1"/>
                </a:solidFill>
              </a:defRPr>
            </a:lvl9pPr>
          </a:lstStyle>
          <a:p>
            <a:endParaRPr/>
          </a:p>
        </p:txBody>
      </p:sp>
      <p:sp>
        <p:nvSpPr>
          <p:cNvPr id="139" name="Google Shape;139;p38"/>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38"/>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8"/>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142"/>
        <p:cNvGrpSpPr/>
        <p:nvPr/>
      </p:nvGrpSpPr>
      <p:grpSpPr>
        <a:xfrm>
          <a:off x="0" y="0"/>
          <a:ext cx="0" cy="0"/>
          <a:chOff x="0" y="0"/>
          <a:chExt cx="0" cy="0"/>
        </a:xfrm>
      </p:grpSpPr>
      <p:sp>
        <p:nvSpPr>
          <p:cNvPr id="143" name="Google Shape;143;p39"/>
          <p:cNvSpPr txBox="1">
            <a:spLocks noGrp="1"/>
          </p:cNvSpPr>
          <p:nvPr>
            <p:ph type="title"/>
          </p:nvPr>
        </p:nvSpPr>
        <p:spPr>
          <a:xfrm>
            <a:off x="1369695" y="742222"/>
            <a:ext cx="11887198" cy="17742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39"/>
          <p:cNvSpPr txBox="1">
            <a:spLocks noGrp="1"/>
          </p:cNvSpPr>
          <p:nvPr>
            <p:ph type="body" idx="1"/>
          </p:nvPr>
        </p:nvSpPr>
        <p:spPr>
          <a:xfrm>
            <a:off x="1369693" y="2699383"/>
            <a:ext cx="5854067" cy="4250057"/>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200"/>
              </a:spcBef>
              <a:spcAft>
                <a:spcPts val="0"/>
              </a:spcAft>
              <a:buClr>
                <a:schemeClr val="lt1"/>
              </a:buClr>
              <a:buSzPts val="2250"/>
              <a:buChar char="•"/>
              <a:defRPr/>
            </a:lvl1pPr>
            <a:lvl2pPr marL="914400" lvl="1" indent="-371475" algn="l">
              <a:lnSpc>
                <a:spcPct val="120000"/>
              </a:lnSpc>
              <a:spcBef>
                <a:spcPts val="600"/>
              </a:spcBef>
              <a:spcAft>
                <a:spcPts val="0"/>
              </a:spcAft>
              <a:buClr>
                <a:schemeClr val="lt1"/>
              </a:buClr>
              <a:buSzPts val="2250"/>
              <a:buChar char="•"/>
              <a:defRPr/>
            </a:lvl2pPr>
            <a:lvl3pPr marL="1371600" lvl="2" indent="-371475" algn="l">
              <a:lnSpc>
                <a:spcPct val="120000"/>
              </a:lnSpc>
              <a:spcBef>
                <a:spcPts val="600"/>
              </a:spcBef>
              <a:spcAft>
                <a:spcPts val="0"/>
              </a:spcAft>
              <a:buClr>
                <a:schemeClr val="lt1"/>
              </a:buClr>
              <a:buSzPts val="2250"/>
              <a:buChar char="•"/>
              <a:defRPr/>
            </a:lvl3pPr>
            <a:lvl4pPr marL="1828800" lvl="3" indent="-371475" algn="l">
              <a:lnSpc>
                <a:spcPct val="120000"/>
              </a:lnSpc>
              <a:spcBef>
                <a:spcPts val="600"/>
              </a:spcBef>
              <a:spcAft>
                <a:spcPts val="0"/>
              </a:spcAft>
              <a:buClr>
                <a:schemeClr val="lt1"/>
              </a:buClr>
              <a:buSzPts val="2250"/>
              <a:buChar char="•"/>
              <a:defRPr/>
            </a:lvl4pPr>
            <a:lvl5pPr marL="2286000" lvl="4" indent="-371475" algn="l">
              <a:lnSpc>
                <a:spcPct val="120000"/>
              </a:lnSpc>
              <a:spcBef>
                <a:spcPts val="600"/>
              </a:spcBef>
              <a:spcAft>
                <a:spcPts val="0"/>
              </a:spcAft>
              <a:buClr>
                <a:schemeClr val="lt1"/>
              </a:buClr>
              <a:buSzPts val="2250"/>
              <a:buChar char="•"/>
              <a:defRPr/>
            </a:lvl5pPr>
            <a:lvl6pPr marL="2743200" lvl="5" indent="-371475" algn="l">
              <a:lnSpc>
                <a:spcPct val="120000"/>
              </a:lnSpc>
              <a:spcBef>
                <a:spcPts val="600"/>
              </a:spcBef>
              <a:spcAft>
                <a:spcPts val="0"/>
              </a:spcAft>
              <a:buClr>
                <a:schemeClr val="lt1"/>
              </a:buClr>
              <a:buSzPts val="2250"/>
              <a:buChar char="•"/>
              <a:defRPr/>
            </a:lvl6pPr>
            <a:lvl7pPr marL="3200400" lvl="6" indent="-371475" algn="l">
              <a:lnSpc>
                <a:spcPct val="120000"/>
              </a:lnSpc>
              <a:spcBef>
                <a:spcPts val="600"/>
              </a:spcBef>
              <a:spcAft>
                <a:spcPts val="0"/>
              </a:spcAft>
              <a:buClr>
                <a:schemeClr val="lt1"/>
              </a:buClr>
              <a:buSzPts val="2250"/>
              <a:buChar char="•"/>
              <a:defRPr/>
            </a:lvl7pPr>
            <a:lvl8pPr marL="3657600" lvl="7" indent="-371475" algn="l">
              <a:lnSpc>
                <a:spcPct val="120000"/>
              </a:lnSpc>
              <a:spcBef>
                <a:spcPts val="600"/>
              </a:spcBef>
              <a:spcAft>
                <a:spcPts val="0"/>
              </a:spcAft>
              <a:buClr>
                <a:schemeClr val="lt1"/>
              </a:buClr>
              <a:buSzPts val="2250"/>
              <a:buChar char="•"/>
              <a:defRPr/>
            </a:lvl8pPr>
            <a:lvl9pPr marL="4114800" lvl="8" indent="-371475" algn="l">
              <a:lnSpc>
                <a:spcPct val="120000"/>
              </a:lnSpc>
              <a:spcBef>
                <a:spcPts val="600"/>
              </a:spcBef>
              <a:spcAft>
                <a:spcPts val="0"/>
              </a:spcAft>
              <a:buClr>
                <a:schemeClr val="lt1"/>
              </a:buClr>
              <a:buSzPts val="2250"/>
              <a:buChar char="•"/>
              <a:defRPr/>
            </a:lvl9pPr>
          </a:lstStyle>
          <a:p>
            <a:endParaRPr/>
          </a:p>
        </p:txBody>
      </p:sp>
      <p:sp>
        <p:nvSpPr>
          <p:cNvPr id="145" name="Google Shape;145;p39"/>
          <p:cNvSpPr txBox="1">
            <a:spLocks noGrp="1"/>
          </p:cNvSpPr>
          <p:nvPr>
            <p:ph type="body" idx="2"/>
          </p:nvPr>
        </p:nvSpPr>
        <p:spPr>
          <a:xfrm>
            <a:off x="7406641" y="2699383"/>
            <a:ext cx="5850253" cy="4250057"/>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200"/>
              </a:spcBef>
              <a:spcAft>
                <a:spcPts val="0"/>
              </a:spcAft>
              <a:buClr>
                <a:schemeClr val="lt1"/>
              </a:buClr>
              <a:buSzPts val="2250"/>
              <a:buChar char="•"/>
              <a:defRPr/>
            </a:lvl1pPr>
            <a:lvl2pPr marL="914400" lvl="1" indent="-371475" algn="l">
              <a:lnSpc>
                <a:spcPct val="120000"/>
              </a:lnSpc>
              <a:spcBef>
                <a:spcPts val="600"/>
              </a:spcBef>
              <a:spcAft>
                <a:spcPts val="0"/>
              </a:spcAft>
              <a:buClr>
                <a:schemeClr val="lt1"/>
              </a:buClr>
              <a:buSzPts val="2250"/>
              <a:buChar char="•"/>
              <a:defRPr/>
            </a:lvl2pPr>
            <a:lvl3pPr marL="1371600" lvl="2" indent="-371475" algn="l">
              <a:lnSpc>
                <a:spcPct val="120000"/>
              </a:lnSpc>
              <a:spcBef>
                <a:spcPts val="600"/>
              </a:spcBef>
              <a:spcAft>
                <a:spcPts val="0"/>
              </a:spcAft>
              <a:buClr>
                <a:schemeClr val="lt1"/>
              </a:buClr>
              <a:buSzPts val="2250"/>
              <a:buChar char="•"/>
              <a:defRPr/>
            </a:lvl3pPr>
            <a:lvl4pPr marL="1828800" lvl="3" indent="-371475" algn="l">
              <a:lnSpc>
                <a:spcPct val="120000"/>
              </a:lnSpc>
              <a:spcBef>
                <a:spcPts val="600"/>
              </a:spcBef>
              <a:spcAft>
                <a:spcPts val="0"/>
              </a:spcAft>
              <a:buClr>
                <a:schemeClr val="lt1"/>
              </a:buClr>
              <a:buSzPts val="2250"/>
              <a:buChar char="•"/>
              <a:defRPr/>
            </a:lvl4pPr>
            <a:lvl5pPr marL="2286000" lvl="4" indent="-371475" algn="l">
              <a:lnSpc>
                <a:spcPct val="120000"/>
              </a:lnSpc>
              <a:spcBef>
                <a:spcPts val="600"/>
              </a:spcBef>
              <a:spcAft>
                <a:spcPts val="0"/>
              </a:spcAft>
              <a:buClr>
                <a:schemeClr val="lt1"/>
              </a:buClr>
              <a:buSzPts val="2250"/>
              <a:buChar char="•"/>
              <a:defRPr/>
            </a:lvl5pPr>
            <a:lvl6pPr marL="2743200" lvl="5" indent="-371475" algn="l">
              <a:lnSpc>
                <a:spcPct val="120000"/>
              </a:lnSpc>
              <a:spcBef>
                <a:spcPts val="600"/>
              </a:spcBef>
              <a:spcAft>
                <a:spcPts val="0"/>
              </a:spcAft>
              <a:buClr>
                <a:schemeClr val="lt1"/>
              </a:buClr>
              <a:buSzPts val="2250"/>
              <a:buChar char="•"/>
              <a:defRPr/>
            </a:lvl6pPr>
            <a:lvl7pPr marL="3200400" lvl="6" indent="-371475" algn="l">
              <a:lnSpc>
                <a:spcPct val="120000"/>
              </a:lnSpc>
              <a:spcBef>
                <a:spcPts val="600"/>
              </a:spcBef>
              <a:spcAft>
                <a:spcPts val="0"/>
              </a:spcAft>
              <a:buClr>
                <a:schemeClr val="lt1"/>
              </a:buClr>
              <a:buSzPts val="2250"/>
              <a:buChar char="•"/>
              <a:defRPr/>
            </a:lvl7pPr>
            <a:lvl8pPr marL="3657600" lvl="7" indent="-371475" algn="l">
              <a:lnSpc>
                <a:spcPct val="120000"/>
              </a:lnSpc>
              <a:spcBef>
                <a:spcPts val="600"/>
              </a:spcBef>
              <a:spcAft>
                <a:spcPts val="0"/>
              </a:spcAft>
              <a:buClr>
                <a:schemeClr val="lt1"/>
              </a:buClr>
              <a:buSzPts val="2250"/>
              <a:buChar char="•"/>
              <a:defRPr/>
            </a:lvl8pPr>
            <a:lvl9pPr marL="4114800" lvl="8" indent="-371475" algn="l">
              <a:lnSpc>
                <a:spcPct val="120000"/>
              </a:lnSpc>
              <a:spcBef>
                <a:spcPts val="600"/>
              </a:spcBef>
              <a:spcAft>
                <a:spcPts val="0"/>
              </a:spcAft>
              <a:buClr>
                <a:schemeClr val="lt1"/>
              </a:buClr>
              <a:buSzPts val="2250"/>
              <a:buChar char="•"/>
              <a:defRPr/>
            </a:lvl9pPr>
          </a:lstStyle>
          <a:p>
            <a:endParaRPr/>
          </a:p>
        </p:txBody>
      </p:sp>
      <p:sp>
        <p:nvSpPr>
          <p:cNvPr id="146" name="Google Shape;146;p39"/>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9"/>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9"/>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1369693" y="742952"/>
            <a:ext cx="11887200" cy="17735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0"/>
          <p:cNvSpPr txBox="1">
            <a:spLocks noGrp="1"/>
          </p:cNvSpPr>
          <p:nvPr>
            <p:ph type="body" idx="1"/>
          </p:nvPr>
        </p:nvSpPr>
        <p:spPr>
          <a:xfrm>
            <a:off x="1644023" y="2699383"/>
            <a:ext cx="5579740" cy="9886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lt1"/>
              </a:buClr>
              <a:buSzPts val="3600"/>
              <a:buNone/>
              <a:defRPr sz="2880" b="0" cap="none">
                <a:solidFill>
                  <a:schemeClr val="lt1"/>
                </a:solidFill>
              </a:defRPr>
            </a:lvl1pPr>
            <a:lvl2pPr marL="914400" lvl="1" indent="-228600" algn="l">
              <a:lnSpc>
                <a:spcPct val="120000"/>
              </a:lnSpc>
              <a:spcBef>
                <a:spcPts val="600"/>
              </a:spcBef>
              <a:spcAft>
                <a:spcPts val="0"/>
              </a:spcAft>
              <a:buClr>
                <a:schemeClr val="lt1"/>
              </a:buClr>
              <a:buSzPts val="3000"/>
              <a:buNone/>
              <a:defRPr sz="2400" b="1"/>
            </a:lvl2pPr>
            <a:lvl3pPr marL="1371600" lvl="2" indent="-228600" algn="l">
              <a:lnSpc>
                <a:spcPct val="120000"/>
              </a:lnSpc>
              <a:spcBef>
                <a:spcPts val="600"/>
              </a:spcBef>
              <a:spcAft>
                <a:spcPts val="0"/>
              </a:spcAft>
              <a:buClr>
                <a:schemeClr val="lt1"/>
              </a:buClr>
              <a:buSzPts val="2700"/>
              <a:buNone/>
              <a:defRPr sz="2160" b="1"/>
            </a:lvl3pPr>
            <a:lvl4pPr marL="1828800" lvl="3" indent="-228600" algn="l">
              <a:lnSpc>
                <a:spcPct val="120000"/>
              </a:lnSpc>
              <a:spcBef>
                <a:spcPts val="600"/>
              </a:spcBef>
              <a:spcAft>
                <a:spcPts val="0"/>
              </a:spcAft>
              <a:buClr>
                <a:schemeClr val="lt1"/>
              </a:buClr>
              <a:buSzPts val="2400"/>
              <a:buNone/>
              <a:defRPr sz="1920" b="1"/>
            </a:lvl4pPr>
            <a:lvl5pPr marL="2286000" lvl="4" indent="-228600" algn="l">
              <a:lnSpc>
                <a:spcPct val="120000"/>
              </a:lnSpc>
              <a:spcBef>
                <a:spcPts val="600"/>
              </a:spcBef>
              <a:spcAft>
                <a:spcPts val="0"/>
              </a:spcAft>
              <a:buClr>
                <a:schemeClr val="lt1"/>
              </a:buClr>
              <a:buSzPts val="2400"/>
              <a:buNone/>
              <a:defRPr sz="1920" b="1"/>
            </a:lvl5pPr>
            <a:lvl6pPr marL="2743200" lvl="5" indent="-228600" algn="l">
              <a:lnSpc>
                <a:spcPct val="120000"/>
              </a:lnSpc>
              <a:spcBef>
                <a:spcPts val="600"/>
              </a:spcBef>
              <a:spcAft>
                <a:spcPts val="0"/>
              </a:spcAft>
              <a:buClr>
                <a:schemeClr val="lt1"/>
              </a:buClr>
              <a:buSzPts val="2400"/>
              <a:buNone/>
              <a:defRPr sz="1920" b="1"/>
            </a:lvl6pPr>
            <a:lvl7pPr marL="3200400" lvl="6" indent="-228600" algn="l">
              <a:lnSpc>
                <a:spcPct val="120000"/>
              </a:lnSpc>
              <a:spcBef>
                <a:spcPts val="600"/>
              </a:spcBef>
              <a:spcAft>
                <a:spcPts val="0"/>
              </a:spcAft>
              <a:buClr>
                <a:schemeClr val="lt1"/>
              </a:buClr>
              <a:buSzPts val="2400"/>
              <a:buNone/>
              <a:defRPr sz="1920" b="1"/>
            </a:lvl7pPr>
            <a:lvl8pPr marL="3657600" lvl="7" indent="-228600" algn="l">
              <a:lnSpc>
                <a:spcPct val="120000"/>
              </a:lnSpc>
              <a:spcBef>
                <a:spcPts val="600"/>
              </a:spcBef>
              <a:spcAft>
                <a:spcPts val="0"/>
              </a:spcAft>
              <a:buClr>
                <a:schemeClr val="lt1"/>
              </a:buClr>
              <a:buSzPts val="2400"/>
              <a:buNone/>
              <a:defRPr sz="1920" b="1"/>
            </a:lvl8pPr>
            <a:lvl9pPr marL="4114800" lvl="8" indent="-228600" algn="l">
              <a:lnSpc>
                <a:spcPct val="120000"/>
              </a:lnSpc>
              <a:spcBef>
                <a:spcPts val="600"/>
              </a:spcBef>
              <a:spcAft>
                <a:spcPts val="0"/>
              </a:spcAft>
              <a:buClr>
                <a:schemeClr val="lt1"/>
              </a:buClr>
              <a:buSzPts val="2400"/>
              <a:buNone/>
              <a:defRPr sz="1920" b="1"/>
            </a:lvl9pPr>
          </a:lstStyle>
          <a:p>
            <a:endParaRPr/>
          </a:p>
        </p:txBody>
      </p:sp>
      <p:sp>
        <p:nvSpPr>
          <p:cNvPr id="152" name="Google Shape;152;p40"/>
          <p:cNvSpPr txBox="1">
            <a:spLocks noGrp="1"/>
          </p:cNvSpPr>
          <p:nvPr>
            <p:ph type="body" idx="2"/>
          </p:nvPr>
        </p:nvSpPr>
        <p:spPr>
          <a:xfrm>
            <a:off x="1369693" y="3688077"/>
            <a:ext cx="5854069" cy="3261361"/>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200"/>
              </a:spcBef>
              <a:spcAft>
                <a:spcPts val="0"/>
              </a:spcAft>
              <a:buClr>
                <a:schemeClr val="lt1"/>
              </a:buClr>
              <a:buSzPts val="2250"/>
              <a:buChar char="•"/>
              <a:defRPr/>
            </a:lvl1pPr>
            <a:lvl2pPr marL="914400" lvl="1" indent="-371475" algn="l">
              <a:lnSpc>
                <a:spcPct val="120000"/>
              </a:lnSpc>
              <a:spcBef>
                <a:spcPts val="600"/>
              </a:spcBef>
              <a:spcAft>
                <a:spcPts val="0"/>
              </a:spcAft>
              <a:buClr>
                <a:schemeClr val="lt1"/>
              </a:buClr>
              <a:buSzPts val="2250"/>
              <a:buChar char="•"/>
              <a:defRPr/>
            </a:lvl2pPr>
            <a:lvl3pPr marL="1371600" lvl="2" indent="-371475" algn="l">
              <a:lnSpc>
                <a:spcPct val="120000"/>
              </a:lnSpc>
              <a:spcBef>
                <a:spcPts val="600"/>
              </a:spcBef>
              <a:spcAft>
                <a:spcPts val="0"/>
              </a:spcAft>
              <a:buClr>
                <a:schemeClr val="lt1"/>
              </a:buClr>
              <a:buSzPts val="2250"/>
              <a:buChar char="•"/>
              <a:defRPr/>
            </a:lvl3pPr>
            <a:lvl4pPr marL="1828800" lvl="3" indent="-371475" algn="l">
              <a:lnSpc>
                <a:spcPct val="120000"/>
              </a:lnSpc>
              <a:spcBef>
                <a:spcPts val="600"/>
              </a:spcBef>
              <a:spcAft>
                <a:spcPts val="0"/>
              </a:spcAft>
              <a:buClr>
                <a:schemeClr val="lt1"/>
              </a:buClr>
              <a:buSzPts val="2250"/>
              <a:buChar char="•"/>
              <a:defRPr/>
            </a:lvl4pPr>
            <a:lvl5pPr marL="2286000" lvl="4" indent="-371475" algn="l">
              <a:lnSpc>
                <a:spcPct val="120000"/>
              </a:lnSpc>
              <a:spcBef>
                <a:spcPts val="600"/>
              </a:spcBef>
              <a:spcAft>
                <a:spcPts val="0"/>
              </a:spcAft>
              <a:buClr>
                <a:schemeClr val="lt1"/>
              </a:buClr>
              <a:buSzPts val="2250"/>
              <a:buChar char="•"/>
              <a:defRPr/>
            </a:lvl5pPr>
            <a:lvl6pPr marL="2743200" lvl="5" indent="-371475" algn="l">
              <a:lnSpc>
                <a:spcPct val="120000"/>
              </a:lnSpc>
              <a:spcBef>
                <a:spcPts val="600"/>
              </a:spcBef>
              <a:spcAft>
                <a:spcPts val="0"/>
              </a:spcAft>
              <a:buClr>
                <a:schemeClr val="lt1"/>
              </a:buClr>
              <a:buSzPts val="2250"/>
              <a:buChar char="•"/>
              <a:defRPr/>
            </a:lvl6pPr>
            <a:lvl7pPr marL="3200400" lvl="6" indent="-371475" algn="l">
              <a:lnSpc>
                <a:spcPct val="120000"/>
              </a:lnSpc>
              <a:spcBef>
                <a:spcPts val="600"/>
              </a:spcBef>
              <a:spcAft>
                <a:spcPts val="0"/>
              </a:spcAft>
              <a:buClr>
                <a:schemeClr val="lt1"/>
              </a:buClr>
              <a:buSzPts val="2250"/>
              <a:buChar char="•"/>
              <a:defRPr/>
            </a:lvl7pPr>
            <a:lvl8pPr marL="3657600" lvl="7" indent="-371475" algn="l">
              <a:lnSpc>
                <a:spcPct val="120000"/>
              </a:lnSpc>
              <a:spcBef>
                <a:spcPts val="600"/>
              </a:spcBef>
              <a:spcAft>
                <a:spcPts val="0"/>
              </a:spcAft>
              <a:buClr>
                <a:schemeClr val="lt1"/>
              </a:buClr>
              <a:buSzPts val="2250"/>
              <a:buChar char="•"/>
              <a:defRPr/>
            </a:lvl8pPr>
            <a:lvl9pPr marL="4114800" lvl="8" indent="-371475" algn="l">
              <a:lnSpc>
                <a:spcPct val="120000"/>
              </a:lnSpc>
              <a:spcBef>
                <a:spcPts val="600"/>
              </a:spcBef>
              <a:spcAft>
                <a:spcPts val="0"/>
              </a:spcAft>
              <a:buClr>
                <a:schemeClr val="lt1"/>
              </a:buClr>
              <a:buSzPts val="2250"/>
              <a:buChar char="•"/>
              <a:defRPr/>
            </a:lvl9pPr>
          </a:lstStyle>
          <a:p>
            <a:endParaRPr/>
          </a:p>
        </p:txBody>
      </p:sp>
      <p:sp>
        <p:nvSpPr>
          <p:cNvPr id="153" name="Google Shape;153;p40"/>
          <p:cNvSpPr txBox="1">
            <a:spLocks noGrp="1"/>
          </p:cNvSpPr>
          <p:nvPr>
            <p:ph type="body" idx="3"/>
          </p:nvPr>
        </p:nvSpPr>
        <p:spPr>
          <a:xfrm>
            <a:off x="7680970" y="2699382"/>
            <a:ext cx="5575922" cy="9886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lt1"/>
              </a:buClr>
              <a:buSzPts val="3600"/>
              <a:buNone/>
              <a:defRPr sz="2880" b="0" cap="none">
                <a:solidFill>
                  <a:schemeClr val="lt1"/>
                </a:solidFill>
              </a:defRPr>
            </a:lvl1pPr>
            <a:lvl2pPr marL="914400" lvl="1" indent="-228600" algn="l">
              <a:lnSpc>
                <a:spcPct val="120000"/>
              </a:lnSpc>
              <a:spcBef>
                <a:spcPts val="600"/>
              </a:spcBef>
              <a:spcAft>
                <a:spcPts val="0"/>
              </a:spcAft>
              <a:buClr>
                <a:schemeClr val="lt1"/>
              </a:buClr>
              <a:buSzPts val="3000"/>
              <a:buNone/>
              <a:defRPr sz="2400" b="1"/>
            </a:lvl2pPr>
            <a:lvl3pPr marL="1371600" lvl="2" indent="-228600" algn="l">
              <a:lnSpc>
                <a:spcPct val="120000"/>
              </a:lnSpc>
              <a:spcBef>
                <a:spcPts val="600"/>
              </a:spcBef>
              <a:spcAft>
                <a:spcPts val="0"/>
              </a:spcAft>
              <a:buClr>
                <a:schemeClr val="lt1"/>
              </a:buClr>
              <a:buSzPts val="2700"/>
              <a:buNone/>
              <a:defRPr sz="2160" b="1"/>
            </a:lvl3pPr>
            <a:lvl4pPr marL="1828800" lvl="3" indent="-228600" algn="l">
              <a:lnSpc>
                <a:spcPct val="120000"/>
              </a:lnSpc>
              <a:spcBef>
                <a:spcPts val="600"/>
              </a:spcBef>
              <a:spcAft>
                <a:spcPts val="0"/>
              </a:spcAft>
              <a:buClr>
                <a:schemeClr val="lt1"/>
              </a:buClr>
              <a:buSzPts val="2400"/>
              <a:buNone/>
              <a:defRPr sz="1920" b="1"/>
            </a:lvl4pPr>
            <a:lvl5pPr marL="2286000" lvl="4" indent="-228600" algn="l">
              <a:lnSpc>
                <a:spcPct val="120000"/>
              </a:lnSpc>
              <a:spcBef>
                <a:spcPts val="600"/>
              </a:spcBef>
              <a:spcAft>
                <a:spcPts val="0"/>
              </a:spcAft>
              <a:buClr>
                <a:schemeClr val="lt1"/>
              </a:buClr>
              <a:buSzPts val="2400"/>
              <a:buNone/>
              <a:defRPr sz="1920" b="1"/>
            </a:lvl5pPr>
            <a:lvl6pPr marL="2743200" lvl="5" indent="-228600" algn="l">
              <a:lnSpc>
                <a:spcPct val="120000"/>
              </a:lnSpc>
              <a:spcBef>
                <a:spcPts val="600"/>
              </a:spcBef>
              <a:spcAft>
                <a:spcPts val="0"/>
              </a:spcAft>
              <a:buClr>
                <a:schemeClr val="lt1"/>
              </a:buClr>
              <a:buSzPts val="2400"/>
              <a:buNone/>
              <a:defRPr sz="1920" b="1"/>
            </a:lvl6pPr>
            <a:lvl7pPr marL="3200400" lvl="6" indent="-228600" algn="l">
              <a:lnSpc>
                <a:spcPct val="120000"/>
              </a:lnSpc>
              <a:spcBef>
                <a:spcPts val="600"/>
              </a:spcBef>
              <a:spcAft>
                <a:spcPts val="0"/>
              </a:spcAft>
              <a:buClr>
                <a:schemeClr val="lt1"/>
              </a:buClr>
              <a:buSzPts val="2400"/>
              <a:buNone/>
              <a:defRPr sz="1920" b="1"/>
            </a:lvl7pPr>
            <a:lvl8pPr marL="3657600" lvl="7" indent="-228600" algn="l">
              <a:lnSpc>
                <a:spcPct val="120000"/>
              </a:lnSpc>
              <a:spcBef>
                <a:spcPts val="600"/>
              </a:spcBef>
              <a:spcAft>
                <a:spcPts val="0"/>
              </a:spcAft>
              <a:buClr>
                <a:schemeClr val="lt1"/>
              </a:buClr>
              <a:buSzPts val="2400"/>
              <a:buNone/>
              <a:defRPr sz="1920" b="1"/>
            </a:lvl8pPr>
            <a:lvl9pPr marL="4114800" lvl="8" indent="-228600" algn="l">
              <a:lnSpc>
                <a:spcPct val="120000"/>
              </a:lnSpc>
              <a:spcBef>
                <a:spcPts val="600"/>
              </a:spcBef>
              <a:spcAft>
                <a:spcPts val="0"/>
              </a:spcAft>
              <a:buClr>
                <a:schemeClr val="lt1"/>
              </a:buClr>
              <a:buSzPts val="2400"/>
              <a:buNone/>
              <a:defRPr sz="1920" b="1"/>
            </a:lvl9pPr>
          </a:lstStyle>
          <a:p>
            <a:endParaRPr/>
          </a:p>
        </p:txBody>
      </p:sp>
      <p:sp>
        <p:nvSpPr>
          <p:cNvPr id="154" name="Google Shape;154;p40"/>
          <p:cNvSpPr txBox="1">
            <a:spLocks noGrp="1"/>
          </p:cNvSpPr>
          <p:nvPr>
            <p:ph type="body" idx="4"/>
          </p:nvPr>
        </p:nvSpPr>
        <p:spPr>
          <a:xfrm>
            <a:off x="7406640" y="3688077"/>
            <a:ext cx="5850252" cy="3261361"/>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200"/>
              </a:spcBef>
              <a:spcAft>
                <a:spcPts val="0"/>
              </a:spcAft>
              <a:buClr>
                <a:schemeClr val="lt1"/>
              </a:buClr>
              <a:buSzPts val="2250"/>
              <a:buChar char="•"/>
              <a:defRPr/>
            </a:lvl1pPr>
            <a:lvl2pPr marL="914400" lvl="1" indent="-371475" algn="l">
              <a:lnSpc>
                <a:spcPct val="120000"/>
              </a:lnSpc>
              <a:spcBef>
                <a:spcPts val="600"/>
              </a:spcBef>
              <a:spcAft>
                <a:spcPts val="0"/>
              </a:spcAft>
              <a:buClr>
                <a:schemeClr val="lt1"/>
              </a:buClr>
              <a:buSzPts val="2250"/>
              <a:buChar char="•"/>
              <a:defRPr/>
            </a:lvl2pPr>
            <a:lvl3pPr marL="1371600" lvl="2" indent="-371475" algn="l">
              <a:lnSpc>
                <a:spcPct val="120000"/>
              </a:lnSpc>
              <a:spcBef>
                <a:spcPts val="600"/>
              </a:spcBef>
              <a:spcAft>
                <a:spcPts val="0"/>
              </a:spcAft>
              <a:buClr>
                <a:schemeClr val="lt1"/>
              </a:buClr>
              <a:buSzPts val="2250"/>
              <a:buChar char="•"/>
              <a:defRPr/>
            </a:lvl3pPr>
            <a:lvl4pPr marL="1828800" lvl="3" indent="-371475" algn="l">
              <a:lnSpc>
                <a:spcPct val="120000"/>
              </a:lnSpc>
              <a:spcBef>
                <a:spcPts val="600"/>
              </a:spcBef>
              <a:spcAft>
                <a:spcPts val="0"/>
              </a:spcAft>
              <a:buClr>
                <a:schemeClr val="lt1"/>
              </a:buClr>
              <a:buSzPts val="2250"/>
              <a:buChar char="•"/>
              <a:defRPr/>
            </a:lvl4pPr>
            <a:lvl5pPr marL="2286000" lvl="4" indent="-371475" algn="l">
              <a:lnSpc>
                <a:spcPct val="120000"/>
              </a:lnSpc>
              <a:spcBef>
                <a:spcPts val="600"/>
              </a:spcBef>
              <a:spcAft>
                <a:spcPts val="0"/>
              </a:spcAft>
              <a:buClr>
                <a:schemeClr val="lt1"/>
              </a:buClr>
              <a:buSzPts val="2250"/>
              <a:buChar char="•"/>
              <a:defRPr/>
            </a:lvl5pPr>
            <a:lvl6pPr marL="2743200" lvl="5" indent="-371475" algn="l">
              <a:lnSpc>
                <a:spcPct val="120000"/>
              </a:lnSpc>
              <a:spcBef>
                <a:spcPts val="600"/>
              </a:spcBef>
              <a:spcAft>
                <a:spcPts val="0"/>
              </a:spcAft>
              <a:buClr>
                <a:schemeClr val="lt1"/>
              </a:buClr>
              <a:buSzPts val="2250"/>
              <a:buChar char="•"/>
              <a:defRPr/>
            </a:lvl6pPr>
            <a:lvl7pPr marL="3200400" lvl="6" indent="-371475" algn="l">
              <a:lnSpc>
                <a:spcPct val="120000"/>
              </a:lnSpc>
              <a:spcBef>
                <a:spcPts val="600"/>
              </a:spcBef>
              <a:spcAft>
                <a:spcPts val="0"/>
              </a:spcAft>
              <a:buClr>
                <a:schemeClr val="lt1"/>
              </a:buClr>
              <a:buSzPts val="2250"/>
              <a:buChar char="•"/>
              <a:defRPr/>
            </a:lvl7pPr>
            <a:lvl8pPr marL="3657600" lvl="7" indent="-371475" algn="l">
              <a:lnSpc>
                <a:spcPct val="120000"/>
              </a:lnSpc>
              <a:spcBef>
                <a:spcPts val="600"/>
              </a:spcBef>
              <a:spcAft>
                <a:spcPts val="0"/>
              </a:spcAft>
              <a:buClr>
                <a:schemeClr val="lt1"/>
              </a:buClr>
              <a:buSzPts val="2250"/>
              <a:buChar char="•"/>
              <a:defRPr/>
            </a:lvl8pPr>
            <a:lvl9pPr marL="4114800" lvl="8" indent="-371475" algn="l">
              <a:lnSpc>
                <a:spcPct val="120000"/>
              </a:lnSpc>
              <a:spcBef>
                <a:spcPts val="600"/>
              </a:spcBef>
              <a:spcAft>
                <a:spcPts val="0"/>
              </a:spcAft>
              <a:buClr>
                <a:schemeClr val="lt1"/>
              </a:buClr>
              <a:buSzPts val="2250"/>
              <a:buChar char="•"/>
              <a:defRPr/>
            </a:lvl9pPr>
          </a:lstStyle>
          <a:p>
            <a:endParaRPr/>
          </a:p>
        </p:txBody>
      </p:sp>
      <p:sp>
        <p:nvSpPr>
          <p:cNvPr id="155" name="Google Shape;155;p40"/>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0"/>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40"/>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158"/>
        <p:cNvGrpSpPr/>
        <p:nvPr/>
      </p:nvGrpSpPr>
      <p:grpSpPr>
        <a:xfrm>
          <a:off x="0" y="0"/>
          <a:ext cx="0" cy="0"/>
          <a:chOff x="0" y="0"/>
          <a:chExt cx="0" cy="0"/>
        </a:xfrm>
      </p:grpSpPr>
      <p:sp>
        <p:nvSpPr>
          <p:cNvPr id="159" name="Google Shape;159;p41"/>
          <p:cNvSpPr txBox="1">
            <a:spLocks noGrp="1"/>
          </p:cNvSpPr>
          <p:nvPr>
            <p:ph type="title"/>
          </p:nvPr>
        </p:nvSpPr>
        <p:spPr>
          <a:xfrm>
            <a:off x="1369695" y="742222"/>
            <a:ext cx="11887198" cy="17742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41"/>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1"/>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1"/>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含輔助字幕的內容" type="objTx">
  <p:cSld name="OBJECT_WITH_CAPTION_TEXT">
    <p:spTree>
      <p:nvGrpSpPr>
        <p:cNvPr id="1" name="Shape 163"/>
        <p:cNvGrpSpPr/>
        <p:nvPr/>
      </p:nvGrpSpPr>
      <p:grpSpPr>
        <a:xfrm>
          <a:off x="0" y="0"/>
          <a:ext cx="0" cy="0"/>
          <a:chOff x="0" y="0"/>
          <a:chExt cx="0" cy="0"/>
        </a:xfrm>
      </p:grpSpPr>
      <p:sp>
        <p:nvSpPr>
          <p:cNvPr id="164" name="Google Shape;164;p42"/>
          <p:cNvSpPr txBox="1">
            <a:spLocks noGrp="1"/>
          </p:cNvSpPr>
          <p:nvPr>
            <p:ph type="title"/>
          </p:nvPr>
        </p:nvSpPr>
        <p:spPr>
          <a:xfrm>
            <a:off x="1376047" y="731521"/>
            <a:ext cx="4627244" cy="19678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840"/>
              <a:buFont typeface="Twentieth Century"/>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42"/>
          <p:cNvSpPr txBox="1">
            <a:spLocks noGrp="1"/>
          </p:cNvSpPr>
          <p:nvPr>
            <p:ph type="body" idx="1"/>
          </p:nvPr>
        </p:nvSpPr>
        <p:spPr>
          <a:xfrm>
            <a:off x="6187441" y="711199"/>
            <a:ext cx="7069451" cy="6238241"/>
          </a:xfrm>
          <a:prstGeom prst="rect">
            <a:avLst/>
          </a:prstGeom>
          <a:noFill/>
          <a:ln>
            <a:noFill/>
          </a:ln>
        </p:spPr>
        <p:txBody>
          <a:bodyPr spcFirstLastPara="1" wrap="square" lIns="91425" tIns="45700" rIns="91425" bIns="45700" anchor="ctr" anchorCtr="0">
            <a:normAutofit/>
          </a:bodyPr>
          <a:lstStyle>
            <a:lvl1pPr marL="457200" lvl="0" indent="-371475" algn="l">
              <a:lnSpc>
                <a:spcPct val="120000"/>
              </a:lnSpc>
              <a:spcBef>
                <a:spcPts val="1200"/>
              </a:spcBef>
              <a:spcAft>
                <a:spcPts val="0"/>
              </a:spcAft>
              <a:buClr>
                <a:schemeClr val="lt1"/>
              </a:buClr>
              <a:buSzPts val="2250"/>
              <a:buChar char="•"/>
              <a:defRPr/>
            </a:lvl1pPr>
            <a:lvl2pPr marL="914400" lvl="1" indent="-371475" algn="l">
              <a:lnSpc>
                <a:spcPct val="120000"/>
              </a:lnSpc>
              <a:spcBef>
                <a:spcPts val="600"/>
              </a:spcBef>
              <a:spcAft>
                <a:spcPts val="0"/>
              </a:spcAft>
              <a:buClr>
                <a:schemeClr val="lt1"/>
              </a:buClr>
              <a:buSzPts val="2250"/>
              <a:buChar char="•"/>
              <a:defRPr/>
            </a:lvl2pPr>
            <a:lvl3pPr marL="1371600" lvl="2" indent="-371475" algn="l">
              <a:lnSpc>
                <a:spcPct val="120000"/>
              </a:lnSpc>
              <a:spcBef>
                <a:spcPts val="600"/>
              </a:spcBef>
              <a:spcAft>
                <a:spcPts val="0"/>
              </a:spcAft>
              <a:buClr>
                <a:schemeClr val="lt1"/>
              </a:buClr>
              <a:buSzPts val="2250"/>
              <a:buChar char="•"/>
              <a:defRPr/>
            </a:lvl3pPr>
            <a:lvl4pPr marL="1828800" lvl="3" indent="-371475" algn="l">
              <a:lnSpc>
                <a:spcPct val="120000"/>
              </a:lnSpc>
              <a:spcBef>
                <a:spcPts val="600"/>
              </a:spcBef>
              <a:spcAft>
                <a:spcPts val="0"/>
              </a:spcAft>
              <a:buClr>
                <a:schemeClr val="lt1"/>
              </a:buClr>
              <a:buSzPts val="2250"/>
              <a:buChar char="•"/>
              <a:defRPr/>
            </a:lvl4pPr>
            <a:lvl5pPr marL="2286000" lvl="4" indent="-371475" algn="l">
              <a:lnSpc>
                <a:spcPct val="120000"/>
              </a:lnSpc>
              <a:spcBef>
                <a:spcPts val="600"/>
              </a:spcBef>
              <a:spcAft>
                <a:spcPts val="0"/>
              </a:spcAft>
              <a:buClr>
                <a:schemeClr val="lt1"/>
              </a:buClr>
              <a:buSzPts val="2250"/>
              <a:buChar char="•"/>
              <a:defRPr/>
            </a:lvl5pPr>
            <a:lvl6pPr marL="2743200" lvl="5" indent="-371475" algn="l">
              <a:lnSpc>
                <a:spcPct val="120000"/>
              </a:lnSpc>
              <a:spcBef>
                <a:spcPts val="600"/>
              </a:spcBef>
              <a:spcAft>
                <a:spcPts val="0"/>
              </a:spcAft>
              <a:buClr>
                <a:schemeClr val="lt1"/>
              </a:buClr>
              <a:buSzPts val="2250"/>
              <a:buChar char="•"/>
              <a:defRPr/>
            </a:lvl6pPr>
            <a:lvl7pPr marL="3200400" lvl="6" indent="-371475" algn="l">
              <a:lnSpc>
                <a:spcPct val="120000"/>
              </a:lnSpc>
              <a:spcBef>
                <a:spcPts val="600"/>
              </a:spcBef>
              <a:spcAft>
                <a:spcPts val="0"/>
              </a:spcAft>
              <a:buClr>
                <a:schemeClr val="lt1"/>
              </a:buClr>
              <a:buSzPts val="2250"/>
              <a:buChar char="•"/>
              <a:defRPr/>
            </a:lvl7pPr>
            <a:lvl8pPr marL="3657600" lvl="7" indent="-371475" algn="l">
              <a:lnSpc>
                <a:spcPct val="120000"/>
              </a:lnSpc>
              <a:spcBef>
                <a:spcPts val="600"/>
              </a:spcBef>
              <a:spcAft>
                <a:spcPts val="0"/>
              </a:spcAft>
              <a:buClr>
                <a:schemeClr val="lt1"/>
              </a:buClr>
              <a:buSzPts val="2250"/>
              <a:buChar char="•"/>
              <a:defRPr/>
            </a:lvl8pPr>
            <a:lvl9pPr marL="4114800" lvl="8" indent="-371475" algn="l">
              <a:lnSpc>
                <a:spcPct val="120000"/>
              </a:lnSpc>
              <a:spcBef>
                <a:spcPts val="600"/>
              </a:spcBef>
              <a:spcAft>
                <a:spcPts val="0"/>
              </a:spcAft>
              <a:buClr>
                <a:schemeClr val="lt1"/>
              </a:buClr>
              <a:buSzPts val="2250"/>
              <a:buChar char="•"/>
              <a:defRPr/>
            </a:lvl9pPr>
          </a:lstStyle>
          <a:p>
            <a:endParaRPr/>
          </a:p>
        </p:txBody>
      </p:sp>
      <p:sp>
        <p:nvSpPr>
          <p:cNvPr id="166" name="Google Shape;166;p42"/>
          <p:cNvSpPr txBox="1">
            <a:spLocks noGrp="1"/>
          </p:cNvSpPr>
          <p:nvPr>
            <p:ph type="body" idx="2"/>
          </p:nvPr>
        </p:nvSpPr>
        <p:spPr>
          <a:xfrm>
            <a:off x="1376047" y="2699383"/>
            <a:ext cx="4627244" cy="425005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400"/>
              <a:buNone/>
              <a:defRPr sz="1920"/>
            </a:lvl1pPr>
            <a:lvl2pPr marL="914400" lvl="1" indent="-228600" algn="l">
              <a:lnSpc>
                <a:spcPct val="120000"/>
              </a:lnSpc>
              <a:spcBef>
                <a:spcPts val="600"/>
              </a:spcBef>
              <a:spcAft>
                <a:spcPts val="0"/>
              </a:spcAft>
              <a:buClr>
                <a:schemeClr val="lt1"/>
              </a:buClr>
              <a:buSzPts val="2100"/>
              <a:buNone/>
              <a:defRPr sz="1679"/>
            </a:lvl2pPr>
            <a:lvl3pPr marL="1371600" lvl="2" indent="-228600" algn="l">
              <a:lnSpc>
                <a:spcPct val="120000"/>
              </a:lnSpc>
              <a:spcBef>
                <a:spcPts val="600"/>
              </a:spcBef>
              <a:spcAft>
                <a:spcPts val="0"/>
              </a:spcAft>
              <a:buClr>
                <a:schemeClr val="lt1"/>
              </a:buClr>
              <a:buSzPts val="1800"/>
              <a:buNone/>
              <a:defRPr sz="1440"/>
            </a:lvl3pPr>
            <a:lvl4pPr marL="1828800" lvl="3" indent="-228600" algn="l">
              <a:lnSpc>
                <a:spcPct val="120000"/>
              </a:lnSpc>
              <a:spcBef>
                <a:spcPts val="600"/>
              </a:spcBef>
              <a:spcAft>
                <a:spcPts val="0"/>
              </a:spcAft>
              <a:buClr>
                <a:schemeClr val="lt1"/>
              </a:buClr>
              <a:buSzPts val="1500"/>
              <a:buNone/>
              <a:defRPr sz="1200"/>
            </a:lvl4pPr>
            <a:lvl5pPr marL="2286000" lvl="4" indent="-228600" algn="l">
              <a:lnSpc>
                <a:spcPct val="120000"/>
              </a:lnSpc>
              <a:spcBef>
                <a:spcPts val="600"/>
              </a:spcBef>
              <a:spcAft>
                <a:spcPts val="0"/>
              </a:spcAft>
              <a:buClr>
                <a:schemeClr val="lt1"/>
              </a:buClr>
              <a:buSzPts val="1500"/>
              <a:buNone/>
              <a:defRPr sz="1200"/>
            </a:lvl5pPr>
            <a:lvl6pPr marL="2743200" lvl="5" indent="-228600" algn="l">
              <a:lnSpc>
                <a:spcPct val="120000"/>
              </a:lnSpc>
              <a:spcBef>
                <a:spcPts val="600"/>
              </a:spcBef>
              <a:spcAft>
                <a:spcPts val="0"/>
              </a:spcAft>
              <a:buClr>
                <a:schemeClr val="lt1"/>
              </a:buClr>
              <a:buSzPts val="1500"/>
              <a:buNone/>
              <a:defRPr sz="1200"/>
            </a:lvl6pPr>
            <a:lvl7pPr marL="3200400" lvl="6" indent="-228600" algn="l">
              <a:lnSpc>
                <a:spcPct val="120000"/>
              </a:lnSpc>
              <a:spcBef>
                <a:spcPts val="600"/>
              </a:spcBef>
              <a:spcAft>
                <a:spcPts val="0"/>
              </a:spcAft>
              <a:buClr>
                <a:schemeClr val="lt1"/>
              </a:buClr>
              <a:buSzPts val="1500"/>
              <a:buNone/>
              <a:defRPr sz="1200"/>
            </a:lvl7pPr>
            <a:lvl8pPr marL="3657600" lvl="7" indent="-228600" algn="l">
              <a:lnSpc>
                <a:spcPct val="120000"/>
              </a:lnSpc>
              <a:spcBef>
                <a:spcPts val="600"/>
              </a:spcBef>
              <a:spcAft>
                <a:spcPts val="0"/>
              </a:spcAft>
              <a:buClr>
                <a:schemeClr val="lt1"/>
              </a:buClr>
              <a:buSzPts val="1500"/>
              <a:buNone/>
              <a:defRPr sz="1200"/>
            </a:lvl8pPr>
            <a:lvl9pPr marL="4114800" lvl="8" indent="-228600" algn="l">
              <a:lnSpc>
                <a:spcPct val="120000"/>
              </a:lnSpc>
              <a:spcBef>
                <a:spcPts val="600"/>
              </a:spcBef>
              <a:spcAft>
                <a:spcPts val="0"/>
              </a:spcAft>
              <a:buClr>
                <a:schemeClr val="lt1"/>
              </a:buClr>
              <a:buSzPts val="1500"/>
              <a:buNone/>
              <a:defRPr sz="1200"/>
            </a:lvl9pPr>
          </a:lstStyle>
          <a:p>
            <a:endParaRPr/>
          </a:p>
        </p:txBody>
      </p:sp>
      <p:sp>
        <p:nvSpPr>
          <p:cNvPr id="167" name="Google Shape;167;p42"/>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2"/>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42"/>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含輔助字幕的圖片" type="picTx">
  <p:cSld name="PICTURE_WITH_CAPTION_TEXT">
    <p:spTree>
      <p:nvGrpSpPr>
        <p:cNvPr id="1" name="Shape 170"/>
        <p:cNvGrpSpPr/>
        <p:nvPr/>
      </p:nvGrpSpPr>
      <p:grpSpPr>
        <a:xfrm>
          <a:off x="0" y="0"/>
          <a:ext cx="0" cy="0"/>
          <a:chOff x="0" y="0"/>
          <a:chExt cx="0" cy="0"/>
        </a:xfrm>
      </p:grpSpPr>
      <p:sp>
        <p:nvSpPr>
          <p:cNvPr id="171" name="Google Shape;171;p43"/>
          <p:cNvSpPr txBox="1">
            <a:spLocks noGrp="1"/>
          </p:cNvSpPr>
          <p:nvPr>
            <p:ph type="title"/>
          </p:nvPr>
        </p:nvSpPr>
        <p:spPr>
          <a:xfrm>
            <a:off x="1369695" y="731520"/>
            <a:ext cx="7121410" cy="19678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840"/>
              <a:buFont typeface="Twentieth Century"/>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43"/>
          <p:cNvSpPr>
            <a:spLocks noGrp="1"/>
          </p:cNvSpPr>
          <p:nvPr>
            <p:ph type="pic" idx="2"/>
          </p:nvPr>
        </p:nvSpPr>
        <p:spPr>
          <a:xfrm>
            <a:off x="8856865" y="731522"/>
            <a:ext cx="4400028" cy="6217919"/>
          </a:xfrm>
          <a:prstGeom prst="round2DiagRect">
            <a:avLst>
              <a:gd name="adj1" fmla="val 5608"/>
              <a:gd name="adj2" fmla="val 0"/>
            </a:avLst>
          </a:prstGeom>
          <a:noFill/>
          <a:ln w="19050" cap="sq" cmpd="sng">
            <a:solidFill>
              <a:srgbClr val="D1E9FB">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73" name="Google Shape;173;p43"/>
          <p:cNvSpPr txBox="1">
            <a:spLocks noGrp="1"/>
          </p:cNvSpPr>
          <p:nvPr>
            <p:ph type="body" idx="1"/>
          </p:nvPr>
        </p:nvSpPr>
        <p:spPr>
          <a:xfrm>
            <a:off x="1369693" y="2699383"/>
            <a:ext cx="7121413" cy="425005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400"/>
              <a:buNone/>
              <a:defRPr sz="1920"/>
            </a:lvl1pPr>
            <a:lvl2pPr marL="914400" lvl="1" indent="-228600" algn="l">
              <a:lnSpc>
                <a:spcPct val="120000"/>
              </a:lnSpc>
              <a:spcBef>
                <a:spcPts val="600"/>
              </a:spcBef>
              <a:spcAft>
                <a:spcPts val="0"/>
              </a:spcAft>
              <a:buClr>
                <a:schemeClr val="lt1"/>
              </a:buClr>
              <a:buSzPts val="2100"/>
              <a:buNone/>
              <a:defRPr sz="1679"/>
            </a:lvl2pPr>
            <a:lvl3pPr marL="1371600" lvl="2" indent="-228600" algn="l">
              <a:lnSpc>
                <a:spcPct val="120000"/>
              </a:lnSpc>
              <a:spcBef>
                <a:spcPts val="600"/>
              </a:spcBef>
              <a:spcAft>
                <a:spcPts val="0"/>
              </a:spcAft>
              <a:buClr>
                <a:schemeClr val="lt1"/>
              </a:buClr>
              <a:buSzPts val="1800"/>
              <a:buNone/>
              <a:defRPr sz="1440"/>
            </a:lvl3pPr>
            <a:lvl4pPr marL="1828800" lvl="3" indent="-228600" algn="l">
              <a:lnSpc>
                <a:spcPct val="120000"/>
              </a:lnSpc>
              <a:spcBef>
                <a:spcPts val="600"/>
              </a:spcBef>
              <a:spcAft>
                <a:spcPts val="0"/>
              </a:spcAft>
              <a:buClr>
                <a:schemeClr val="lt1"/>
              </a:buClr>
              <a:buSzPts val="1500"/>
              <a:buNone/>
              <a:defRPr sz="1200"/>
            </a:lvl4pPr>
            <a:lvl5pPr marL="2286000" lvl="4" indent="-228600" algn="l">
              <a:lnSpc>
                <a:spcPct val="120000"/>
              </a:lnSpc>
              <a:spcBef>
                <a:spcPts val="600"/>
              </a:spcBef>
              <a:spcAft>
                <a:spcPts val="0"/>
              </a:spcAft>
              <a:buClr>
                <a:schemeClr val="lt1"/>
              </a:buClr>
              <a:buSzPts val="1500"/>
              <a:buNone/>
              <a:defRPr sz="1200"/>
            </a:lvl5pPr>
            <a:lvl6pPr marL="2743200" lvl="5" indent="-228600" algn="l">
              <a:lnSpc>
                <a:spcPct val="120000"/>
              </a:lnSpc>
              <a:spcBef>
                <a:spcPts val="600"/>
              </a:spcBef>
              <a:spcAft>
                <a:spcPts val="0"/>
              </a:spcAft>
              <a:buClr>
                <a:schemeClr val="lt1"/>
              </a:buClr>
              <a:buSzPts val="1500"/>
              <a:buNone/>
              <a:defRPr sz="1200"/>
            </a:lvl6pPr>
            <a:lvl7pPr marL="3200400" lvl="6" indent="-228600" algn="l">
              <a:lnSpc>
                <a:spcPct val="120000"/>
              </a:lnSpc>
              <a:spcBef>
                <a:spcPts val="600"/>
              </a:spcBef>
              <a:spcAft>
                <a:spcPts val="0"/>
              </a:spcAft>
              <a:buClr>
                <a:schemeClr val="lt1"/>
              </a:buClr>
              <a:buSzPts val="1500"/>
              <a:buNone/>
              <a:defRPr sz="1200"/>
            </a:lvl7pPr>
            <a:lvl8pPr marL="3657600" lvl="7" indent="-228600" algn="l">
              <a:lnSpc>
                <a:spcPct val="120000"/>
              </a:lnSpc>
              <a:spcBef>
                <a:spcPts val="600"/>
              </a:spcBef>
              <a:spcAft>
                <a:spcPts val="0"/>
              </a:spcAft>
              <a:buClr>
                <a:schemeClr val="lt1"/>
              </a:buClr>
              <a:buSzPts val="1500"/>
              <a:buNone/>
              <a:defRPr sz="1200"/>
            </a:lvl8pPr>
            <a:lvl9pPr marL="4114800" lvl="8" indent="-228600" algn="l">
              <a:lnSpc>
                <a:spcPct val="120000"/>
              </a:lnSpc>
              <a:spcBef>
                <a:spcPts val="600"/>
              </a:spcBef>
              <a:spcAft>
                <a:spcPts val="0"/>
              </a:spcAft>
              <a:buClr>
                <a:schemeClr val="lt1"/>
              </a:buClr>
              <a:buSzPts val="1500"/>
              <a:buNone/>
              <a:defRPr sz="1200"/>
            </a:lvl9pPr>
          </a:lstStyle>
          <a:p>
            <a:endParaRPr/>
          </a:p>
        </p:txBody>
      </p:sp>
      <p:sp>
        <p:nvSpPr>
          <p:cNvPr id="174" name="Google Shape;174;p43"/>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3"/>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43"/>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全景圖片 (含輔助字幕)">
  <p:cSld name="全景圖片 (含輔助字幕)">
    <p:spTree>
      <p:nvGrpSpPr>
        <p:cNvPr id="1" name="Shape 177"/>
        <p:cNvGrpSpPr/>
        <p:nvPr/>
      </p:nvGrpSpPr>
      <p:grpSpPr>
        <a:xfrm>
          <a:off x="0" y="0"/>
          <a:ext cx="0" cy="0"/>
          <a:chOff x="0" y="0"/>
          <a:chExt cx="0" cy="0"/>
        </a:xfrm>
      </p:grpSpPr>
      <p:sp>
        <p:nvSpPr>
          <p:cNvPr id="178" name="Google Shape;178;p44"/>
          <p:cNvSpPr txBox="1">
            <a:spLocks noGrp="1"/>
          </p:cNvSpPr>
          <p:nvPr>
            <p:ph type="title"/>
          </p:nvPr>
        </p:nvSpPr>
        <p:spPr>
          <a:xfrm>
            <a:off x="1369693" y="5165597"/>
            <a:ext cx="11894826" cy="983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840"/>
              <a:buFont typeface="Twentieth Century"/>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44"/>
          <p:cNvSpPr>
            <a:spLocks noGrp="1"/>
          </p:cNvSpPr>
          <p:nvPr>
            <p:ph type="pic" idx="2"/>
          </p:nvPr>
        </p:nvSpPr>
        <p:spPr>
          <a:xfrm>
            <a:off x="1369693" y="727711"/>
            <a:ext cx="11894825" cy="3959734"/>
          </a:xfrm>
          <a:prstGeom prst="round2DiagRect">
            <a:avLst>
              <a:gd name="adj1" fmla="val 4860"/>
              <a:gd name="adj2" fmla="val 0"/>
            </a:avLst>
          </a:prstGeom>
          <a:noFill/>
          <a:ln w="19050" cap="sq" cmpd="sng">
            <a:solidFill>
              <a:srgbClr val="D1E9FB">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80" name="Google Shape;180;p44"/>
          <p:cNvSpPr txBox="1">
            <a:spLocks noGrp="1"/>
          </p:cNvSpPr>
          <p:nvPr>
            <p:ph type="body" idx="1"/>
          </p:nvPr>
        </p:nvSpPr>
        <p:spPr>
          <a:xfrm>
            <a:off x="1369637" y="6148824"/>
            <a:ext cx="11893031" cy="81896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400"/>
              <a:buNone/>
              <a:defRPr sz="1920"/>
            </a:lvl1pPr>
            <a:lvl2pPr marL="914400" lvl="1" indent="-228600" algn="l">
              <a:lnSpc>
                <a:spcPct val="120000"/>
              </a:lnSpc>
              <a:spcBef>
                <a:spcPts val="600"/>
              </a:spcBef>
              <a:spcAft>
                <a:spcPts val="0"/>
              </a:spcAft>
              <a:buClr>
                <a:schemeClr val="lt1"/>
              </a:buClr>
              <a:buSzPts val="2100"/>
              <a:buNone/>
              <a:defRPr sz="1679"/>
            </a:lvl2pPr>
            <a:lvl3pPr marL="1371600" lvl="2" indent="-228600" algn="l">
              <a:lnSpc>
                <a:spcPct val="120000"/>
              </a:lnSpc>
              <a:spcBef>
                <a:spcPts val="600"/>
              </a:spcBef>
              <a:spcAft>
                <a:spcPts val="0"/>
              </a:spcAft>
              <a:buClr>
                <a:schemeClr val="lt1"/>
              </a:buClr>
              <a:buSzPts val="1800"/>
              <a:buNone/>
              <a:defRPr sz="1440"/>
            </a:lvl3pPr>
            <a:lvl4pPr marL="1828800" lvl="3" indent="-228600" algn="l">
              <a:lnSpc>
                <a:spcPct val="120000"/>
              </a:lnSpc>
              <a:spcBef>
                <a:spcPts val="600"/>
              </a:spcBef>
              <a:spcAft>
                <a:spcPts val="0"/>
              </a:spcAft>
              <a:buClr>
                <a:schemeClr val="lt1"/>
              </a:buClr>
              <a:buSzPts val="1500"/>
              <a:buNone/>
              <a:defRPr sz="1200"/>
            </a:lvl4pPr>
            <a:lvl5pPr marL="2286000" lvl="4" indent="-228600" algn="l">
              <a:lnSpc>
                <a:spcPct val="120000"/>
              </a:lnSpc>
              <a:spcBef>
                <a:spcPts val="600"/>
              </a:spcBef>
              <a:spcAft>
                <a:spcPts val="0"/>
              </a:spcAft>
              <a:buClr>
                <a:schemeClr val="lt1"/>
              </a:buClr>
              <a:buSzPts val="1500"/>
              <a:buNone/>
              <a:defRPr sz="1200"/>
            </a:lvl5pPr>
            <a:lvl6pPr marL="2743200" lvl="5" indent="-228600" algn="l">
              <a:lnSpc>
                <a:spcPct val="120000"/>
              </a:lnSpc>
              <a:spcBef>
                <a:spcPts val="600"/>
              </a:spcBef>
              <a:spcAft>
                <a:spcPts val="0"/>
              </a:spcAft>
              <a:buClr>
                <a:schemeClr val="lt1"/>
              </a:buClr>
              <a:buSzPts val="1500"/>
              <a:buNone/>
              <a:defRPr sz="1200"/>
            </a:lvl6pPr>
            <a:lvl7pPr marL="3200400" lvl="6" indent="-228600" algn="l">
              <a:lnSpc>
                <a:spcPct val="120000"/>
              </a:lnSpc>
              <a:spcBef>
                <a:spcPts val="600"/>
              </a:spcBef>
              <a:spcAft>
                <a:spcPts val="0"/>
              </a:spcAft>
              <a:buClr>
                <a:schemeClr val="lt1"/>
              </a:buClr>
              <a:buSzPts val="1500"/>
              <a:buNone/>
              <a:defRPr sz="1200"/>
            </a:lvl7pPr>
            <a:lvl8pPr marL="3657600" lvl="7" indent="-228600" algn="l">
              <a:lnSpc>
                <a:spcPct val="120000"/>
              </a:lnSpc>
              <a:spcBef>
                <a:spcPts val="600"/>
              </a:spcBef>
              <a:spcAft>
                <a:spcPts val="0"/>
              </a:spcAft>
              <a:buClr>
                <a:schemeClr val="lt1"/>
              </a:buClr>
              <a:buSzPts val="1500"/>
              <a:buNone/>
              <a:defRPr sz="1200"/>
            </a:lvl8pPr>
            <a:lvl9pPr marL="4114800" lvl="8" indent="-228600" algn="l">
              <a:lnSpc>
                <a:spcPct val="120000"/>
              </a:lnSpc>
              <a:spcBef>
                <a:spcPts val="600"/>
              </a:spcBef>
              <a:spcAft>
                <a:spcPts val="0"/>
              </a:spcAft>
              <a:buClr>
                <a:schemeClr val="lt1"/>
              </a:buClr>
              <a:buSzPts val="1500"/>
              <a:buNone/>
              <a:defRPr sz="1200"/>
            </a:lvl9pPr>
          </a:lstStyle>
          <a:p>
            <a:endParaRPr/>
          </a:p>
        </p:txBody>
      </p:sp>
      <p:sp>
        <p:nvSpPr>
          <p:cNvPr id="181" name="Google Shape;181;p44"/>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44"/>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44"/>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標題與輔助字幕">
  <p:cSld name="標題與輔助字幕">
    <p:spTree>
      <p:nvGrpSpPr>
        <p:cNvPr id="1" name="Shape 184"/>
        <p:cNvGrpSpPr/>
        <p:nvPr/>
      </p:nvGrpSpPr>
      <p:grpSpPr>
        <a:xfrm>
          <a:off x="0" y="0"/>
          <a:ext cx="0" cy="0"/>
          <a:chOff x="0" y="0"/>
          <a:chExt cx="0" cy="0"/>
        </a:xfrm>
      </p:grpSpPr>
      <p:sp>
        <p:nvSpPr>
          <p:cNvPr id="185" name="Google Shape;185;p45"/>
          <p:cNvSpPr txBox="1">
            <a:spLocks noGrp="1"/>
          </p:cNvSpPr>
          <p:nvPr>
            <p:ph type="title"/>
          </p:nvPr>
        </p:nvSpPr>
        <p:spPr>
          <a:xfrm>
            <a:off x="1369748" y="731520"/>
            <a:ext cx="11887146" cy="4114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20"/>
              <a:buFont typeface="Twentieth Century"/>
              <a:buNone/>
              <a:defRPr sz="43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45"/>
          <p:cNvSpPr txBox="1">
            <a:spLocks noGrp="1"/>
          </p:cNvSpPr>
          <p:nvPr>
            <p:ph type="body" idx="1"/>
          </p:nvPr>
        </p:nvSpPr>
        <p:spPr>
          <a:xfrm>
            <a:off x="1369693" y="5303519"/>
            <a:ext cx="11885351" cy="1645919"/>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200"/>
              </a:spcBef>
              <a:spcAft>
                <a:spcPts val="0"/>
              </a:spcAft>
              <a:buClr>
                <a:schemeClr val="lt1"/>
              </a:buClr>
              <a:buSzPts val="2700"/>
              <a:buNone/>
              <a:defRPr sz="2160"/>
            </a:lvl1pPr>
            <a:lvl2pPr marL="914400" lvl="1" indent="-228600" algn="l">
              <a:lnSpc>
                <a:spcPct val="120000"/>
              </a:lnSpc>
              <a:spcBef>
                <a:spcPts val="600"/>
              </a:spcBef>
              <a:spcAft>
                <a:spcPts val="0"/>
              </a:spcAft>
              <a:buClr>
                <a:schemeClr val="lt1"/>
              </a:buClr>
              <a:buSzPts val="2100"/>
              <a:buNone/>
              <a:defRPr sz="1679"/>
            </a:lvl2pPr>
            <a:lvl3pPr marL="1371600" lvl="2" indent="-228600" algn="l">
              <a:lnSpc>
                <a:spcPct val="120000"/>
              </a:lnSpc>
              <a:spcBef>
                <a:spcPts val="600"/>
              </a:spcBef>
              <a:spcAft>
                <a:spcPts val="0"/>
              </a:spcAft>
              <a:buClr>
                <a:schemeClr val="lt1"/>
              </a:buClr>
              <a:buSzPts val="1800"/>
              <a:buNone/>
              <a:defRPr sz="1440"/>
            </a:lvl3pPr>
            <a:lvl4pPr marL="1828800" lvl="3" indent="-228600" algn="l">
              <a:lnSpc>
                <a:spcPct val="120000"/>
              </a:lnSpc>
              <a:spcBef>
                <a:spcPts val="600"/>
              </a:spcBef>
              <a:spcAft>
                <a:spcPts val="0"/>
              </a:spcAft>
              <a:buClr>
                <a:schemeClr val="lt1"/>
              </a:buClr>
              <a:buSzPts val="1500"/>
              <a:buNone/>
              <a:defRPr sz="1200"/>
            </a:lvl4pPr>
            <a:lvl5pPr marL="2286000" lvl="4" indent="-228600" algn="l">
              <a:lnSpc>
                <a:spcPct val="120000"/>
              </a:lnSpc>
              <a:spcBef>
                <a:spcPts val="600"/>
              </a:spcBef>
              <a:spcAft>
                <a:spcPts val="0"/>
              </a:spcAft>
              <a:buClr>
                <a:schemeClr val="lt1"/>
              </a:buClr>
              <a:buSzPts val="1500"/>
              <a:buNone/>
              <a:defRPr sz="1200"/>
            </a:lvl5pPr>
            <a:lvl6pPr marL="2743200" lvl="5" indent="-228600" algn="l">
              <a:lnSpc>
                <a:spcPct val="120000"/>
              </a:lnSpc>
              <a:spcBef>
                <a:spcPts val="600"/>
              </a:spcBef>
              <a:spcAft>
                <a:spcPts val="0"/>
              </a:spcAft>
              <a:buClr>
                <a:schemeClr val="lt1"/>
              </a:buClr>
              <a:buSzPts val="1500"/>
              <a:buNone/>
              <a:defRPr sz="1200"/>
            </a:lvl6pPr>
            <a:lvl7pPr marL="3200400" lvl="6" indent="-228600" algn="l">
              <a:lnSpc>
                <a:spcPct val="120000"/>
              </a:lnSpc>
              <a:spcBef>
                <a:spcPts val="600"/>
              </a:spcBef>
              <a:spcAft>
                <a:spcPts val="0"/>
              </a:spcAft>
              <a:buClr>
                <a:schemeClr val="lt1"/>
              </a:buClr>
              <a:buSzPts val="1500"/>
              <a:buNone/>
              <a:defRPr sz="1200"/>
            </a:lvl7pPr>
            <a:lvl8pPr marL="3657600" lvl="7" indent="-228600" algn="l">
              <a:lnSpc>
                <a:spcPct val="120000"/>
              </a:lnSpc>
              <a:spcBef>
                <a:spcPts val="600"/>
              </a:spcBef>
              <a:spcAft>
                <a:spcPts val="0"/>
              </a:spcAft>
              <a:buClr>
                <a:schemeClr val="lt1"/>
              </a:buClr>
              <a:buSzPts val="1500"/>
              <a:buNone/>
              <a:defRPr sz="1200"/>
            </a:lvl8pPr>
            <a:lvl9pPr marL="4114800" lvl="8" indent="-228600" algn="l">
              <a:lnSpc>
                <a:spcPct val="120000"/>
              </a:lnSpc>
              <a:spcBef>
                <a:spcPts val="600"/>
              </a:spcBef>
              <a:spcAft>
                <a:spcPts val="0"/>
              </a:spcAft>
              <a:buClr>
                <a:schemeClr val="lt1"/>
              </a:buClr>
              <a:buSzPts val="1500"/>
              <a:buNone/>
              <a:defRPr sz="1200"/>
            </a:lvl9pPr>
          </a:lstStyle>
          <a:p>
            <a:endParaRPr/>
          </a:p>
        </p:txBody>
      </p:sp>
      <p:sp>
        <p:nvSpPr>
          <p:cNvPr id="187" name="Google Shape;187;p45"/>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45"/>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45"/>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引述 (含輔助字幕)">
  <p:cSld name="引述 (含輔助字幕)">
    <p:spTree>
      <p:nvGrpSpPr>
        <p:cNvPr id="1" name="Shape 190"/>
        <p:cNvGrpSpPr/>
        <p:nvPr/>
      </p:nvGrpSpPr>
      <p:grpSpPr>
        <a:xfrm>
          <a:off x="0" y="0"/>
          <a:ext cx="0" cy="0"/>
          <a:chOff x="0" y="0"/>
          <a:chExt cx="0" cy="0"/>
        </a:xfrm>
      </p:grpSpPr>
      <p:sp>
        <p:nvSpPr>
          <p:cNvPr id="191" name="Google Shape;191;p46"/>
          <p:cNvSpPr txBox="1">
            <a:spLocks noGrp="1"/>
          </p:cNvSpPr>
          <p:nvPr>
            <p:ph type="title"/>
          </p:nvPr>
        </p:nvSpPr>
        <p:spPr>
          <a:xfrm>
            <a:off x="1735455" y="731519"/>
            <a:ext cx="11163302" cy="32981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20"/>
              <a:buFont typeface="Twentieth Century"/>
              <a:buNone/>
              <a:defRPr sz="43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46"/>
          <p:cNvSpPr txBox="1">
            <a:spLocks noGrp="1"/>
          </p:cNvSpPr>
          <p:nvPr>
            <p:ph type="body" idx="1"/>
          </p:nvPr>
        </p:nvSpPr>
        <p:spPr>
          <a:xfrm>
            <a:off x="2064773" y="4038668"/>
            <a:ext cx="10502759" cy="65876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100"/>
              <a:buNone/>
              <a:defRPr sz="1679"/>
            </a:lvl1pPr>
            <a:lvl2pPr marL="914400" lvl="1" indent="-228600" algn="l">
              <a:lnSpc>
                <a:spcPct val="120000"/>
              </a:lnSpc>
              <a:spcBef>
                <a:spcPts val="600"/>
              </a:spcBef>
              <a:spcAft>
                <a:spcPts val="0"/>
              </a:spcAft>
              <a:buClr>
                <a:schemeClr val="lt1"/>
              </a:buClr>
              <a:buSzPts val="2100"/>
              <a:buNone/>
              <a:defRPr sz="1679"/>
            </a:lvl2pPr>
            <a:lvl3pPr marL="1371600" lvl="2" indent="-228600" algn="l">
              <a:lnSpc>
                <a:spcPct val="120000"/>
              </a:lnSpc>
              <a:spcBef>
                <a:spcPts val="600"/>
              </a:spcBef>
              <a:spcAft>
                <a:spcPts val="0"/>
              </a:spcAft>
              <a:buClr>
                <a:schemeClr val="lt1"/>
              </a:buClr>
              <a:buSzPts val="1800"/>
              <a:buNone/>
              <a:defRPr sz="1440"/>
            </a:lvl3pPr>
            <a:lvl4pPr marL="1828800" lvl="3" indent="-228600" algn="l">
              <a:lnSpc>
                <a:spcPct val="120000"/>
              </a:lnSpc>
              <a:spcBef>
                <a:spcPts val="600"/>
              </a:spcBef>
              <a:spcAft>
                <a:spcPts val="0"/>
              </a:spcAft>
              <a:buClr>
                <a:schemeClr val="lt1"/>
              </a:buClr>
              <a:buSzPts val="1500"/>
              <a:buNone/>
              <a:defRPr sz="1200"/>
            </a:lvl4pPr>
            <a:lvl5pPr marL="2286000" lvl="4" indent="-228600" algn="l">
              <a:lnSpc>
                <a:spcPct val="120000"/>
              </a:lnSpc>
              <a:spcBef>
                <a:spcPts val="600"/>
              </a:spcBef>
              <a:spcAft>
                <a:spcPts val="0"/>
              </a:spcAft>
              <a:buClr>
                <a:schemeClr val="lt1"/>
              </a:buClr>
              <a:buSzPts val="1500"/>
              <a:buNone/>
              <a:defRPr sz="1200"/>
            </a:lvl5pPr>
            <a:lvl6pPr marL="2743200" lvl="5" indent="-228600" algn="l">
              <a:lnSpc>
                <a:spcPct val="120000"/>
              </a:lnSpc>
              <a:spcBef>
                <a:spcPts val="600"/>
              </a:spcBef>
              <a:spcAft>
                <a:spcPts val="0"/>
              </a:spcAft>
              <a:buClr>
                <a:schemeClr val="lt1"/>
              </a:buClr>
              <a:buSzPts val="1500"/>
              <a:buNone/>
              <a:defRPr sz="1200"/>
            </a:lvl6pPr>
            <a:lvl7pPr marL="3200400" lvl="6" indent="-228600" algn="l">
              <a:lnSpc>
                <a:spcPct val="120000"/>
              </a:lnSpc>
              <a:spcBef>
                <a:spcPts val="600"/>
              </a:spcBef>
              <a:spcAft>
                <a:spcPts val="0"/>
              </a:spcAft>
              <a:buClr>
                <a:schemeClr val="lt1"/>
              </a:buClr>
              <a:buSzPts val="1500"/>
              <a:buNone/>
              <a:defRPr sz="1200"/>
            </a:lvl7pPr>
            <a:lvl8pPr marL="3657600" lvl="7" indent="-228600" algn="l">
              <a:lnSpc>
                <a:spcPct val="120000"/>
              </a:lnSpc>
              <a:spcBef>
                <a:spcPts val="600"/>
              </a:spcBef>
              <a:spcAft>
                <a:spcPts val="0"/>
              </a:spcAft>
              <a:buClr>
                <a:schemeClr val="lt1"/>
              </a:buClr>
              <a:buSzPts val="1500"/>
              <a:buNone/>
              <a:defRPr sz="1200"/>
            </a:lvl8pPr>
            <a:lvl9pPr marL="4114800" lvl="8" indent="-228600" algn="l">
              <a:lnSpc>
                <a:spcPct val="120000"/>
              </a:lnSpc>
              <a:spcBef>
                <a:spcPts val="600"/>
              </a:spcBef>
              <a:spcAft>
                <a:spcPts val="0"/>
              </a:spcAft>
              <a:buClr>
                <a:schemeClr val="lt1"/>
              </a:buClr>
              <a:buSzPts val="1500"/>
              <a:buNone/>
              <a:defRPr sz="1200"/>
            </a:lvl9pPr>
          </a:lstStyle>
          <a:p>
            <a:endParaRPr/>
          </a:p>
        </p:txBody>
      </p:sp>
      <p:sp>
        <p:nvSpPr>
          <p:cNvPr id="193" name="Google Shape;193;p46"/>
          <p:cNvSpPr txBox="1">
            <a:spLocks noGrp="1"/>
          </p:cNvSpPr>
          <p:nvPr>
            <p:ph type="body" idx="2"/>
          </p:nvPr>
        </p:nvSpPr>
        <p:spPr>
          <a:xfrm>
            <a:off x="1369693" y="5171903"/>
            <a:ext cx="11887202" cy="1787395"/>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200"/>
              </a:spcBef>
              <a:spcAft>
                <a:spcPts val="0"/>
              </a:spcAft>
              <a:buClr>
                <a:schemeClr val="lt1"/>
              </a:buClr>
              <a:buSzPts val="2700"/>
              <a:buNone/>
              <a:defRPr sz="2160"/>
            </a:lvl1pPr>
            <a:lvl2pPr marL="914400" lvl="1" indent="-228600" algn="l">
              <a:lnSpc>
                <a:spcPct val="120000"/>
              </a:lnSpc>
              <a:spcBef>
                <a:spcPts val="600"/>
              </a:spcBef>
              <a:spcAft>
                <a:spcPts val="0"/>
              </a:spcAft>
              <a:buClr>
                <a:schemeClr val="lt1"/>
              </a:buClr>
              <a:buSzPts val="2100"/>
              <a:buNone/>
              <a:defRPr sz="1679"/>
            </a:lvl2pPr>
            <a:lvl3pPr marL="1371600" lvl="2" indent="-228600" algn="l">
              <a:lnSpc>
                <a:spcPct val="120000"/>
              </a:lnSpc>
              <a:spcBef>
                <a:spcPts val="600"/>
              </a:spcBef>
              <a:spcAft>
                <a:spcPts val="0"/>
              </a:spcAft>
              <a:buClr>
                <a:schemeClr val="lt1"/>
              </a:buClr>
              <a:buSzPts val="1800"/>
              <a:buNone/>
              <a:defRPr sz="1440"/>
            </a:lvl3pPr>
            <a:lvl4pPr marL="1828800" lvl="3" indent="-228600" algn="l">
              <a:lnSpc>
                <a:spcPct val="120000"/>
              </a:lnSpc>
              <a:spcBef>
                <a:spcPts val="600"/>
              </a:spcBef>
              <a:spcAft>
                <a:spcPts val="0"/>
              </a:spcAft>
              <a:buClr>
                <a:schemeClr val="lt1"/>
              </a:buClr>
              <a:buSzPts val="1500"/>
              <a:buNone/>
              <a:defRPr sz="1200"/>
            </a:lvl4pPr>
            <a:lvl5pPr marL="2286000" lvl="4" indent="-228600" algn="l">
              <a:lnSpc>
                <a:spcPct val="120000"/>
              </a:lnSpc>
              <a:spcBef>
                <a:spcPts val="600"/>
              </a:spcBef>
              <a:spcAft>
                <a:spcPts val="0"/>
              </a:spcAft>
              <a:buClr>
                <a:schemeClr val="lt1"/>
              </a:buClr>
              <a:buSzPts val="1500"/>
              <a:buNone/>
              <a:defRPr sz="1200"/>
            </a:lvl5pPr>
            <a:lvl6pPr marL="2743200" lvl="5" indent="-228600" algn="l">
              <a:lnSpc>
                <a:spcPct val="120000"/>
              </a:lnSpc>
              <a:spcBef>
                <a:spcPts val="600"/>
              </a:spcBef>
              <a:spcAft>
                <a:spcPts val="0"/>
              </a:spcAft>
              <a:buClr>
                <a:schemeClr val="lt1"/>
              </a:buClr>
              <a:buSzPts val="1500"/>
              <a:buNone/>
              <a:defRPr sz="1200"/>
            </a:lvl6pPr>
            <a:lvl7pPr marL="3200400" lvl="6" indent="-228600" algn="l">
              <a:lnSpc>
                <a:spcPct val="120000"/>
              </a:lnSpc>
              <a:spcBef>
                <a:spcPts val="600"/>
              </a:spcBef>
              <a:spcAft>
                <a:spcPts val="0"/>
              </a:spcAft>
              <a:buClr>
                <a:schemeClr val="lt1"/>
              </a:buClr>
              <a:buSzPts val="1500"/>
              <a:buNone/>
              <a:defRPr sz="1200"/>
            </a:lvl7pPr>
            <a:lvl8pPr marL="3657600" lvl="7" indent="-228600" algn="l">
              <a:lnSpc>
                <a:spcPct val="120000"/>
              </a:lnSpc>
              <a:spcBef>
                <a:spcPts val="600"/>
              </a:spcBef>
              <a:spcAft>
                <a:spcPts val="0"/>
              </a:spcAft>
              <a:buClr>
                <a:schemeClr val="lt1"/>
              </a:buClr>
              <a:buSzPts val="1500"/>
              <a:buNone/>
              <a:defRPr sz="1200"/>
            </a:lvl8pPr>
            <a:lvl9pPr marL="4114800" lvl="8" indent="-228600" algn="l">
              <a:lnSpc>
                <a:spcPct val="120000"/>
              </a:lnSpc>
              <a:spcBef>
                <a:spcPts val="600"/>
              </a:spcBef>
              <a:spcAft>
                <a:spcPts val="0"/>
              </a:spcAft>
              <a:buClr>
                <a:schemeClr val="lt1"/>
              </a:buClr>
              <a:buSzPts val="1500"/>
              <a:buNone/>
              <a:defRPr sz="1200"/>
            </a:lvl9pPr>
          </a:lstStyle>
          <a:p>
            <a:endParaRPr/>
          </a:p>
        </p:txBody>
      </p:sp>
      <p:sp>
        <p:nvSpPr>
          <p:cNvPr id="194" name="Google Shape;194;p46"/>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6"/>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6"/>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7" name="Google Shape;197;p46"/>
          <p:cNvSpPr txBox="1"/>
          <p:nvPr/>
        </p:nvSpPr>
        <p:spPr>
          <a:xfrm>
            <a:off x="1084214" y="878873"/>
            <a:ext cx="731520" cy="701731"/>
          </a:xfrm>
          <a:prstGeom prst="rect">
            <a:avLst/>
          </a:prstGeom>
          <a:noFill/>
          <a:ln>
            <a:noFill/>
          </a:ln>
        </p:spPr>
        <p:txBody>
          <a:bodyPr spcFirstLastPara="1" wrap="square" lIns="109725" tIns="54850" rIns="109725" bIns="54850" anchor="ctr" anchorCtr="0">
            <a:noAutofit/>
          </a:bodyPr>
          <a:lstStyle/>
          <a:p>
            <a:pPr marL="0" marR="0" lvl="0" indent="0" algn="r" rtl="0">
              <a:spcBef>
                <a:spcPts val="0"/>
              </a:spcBef>
              <a:spcAft>
                <a:spcPts val="0"/>
              </a:spcAft>
              <a:buClr>
                <a:schemeClr val="lt1"/>
              </a:buClr>
              <a:buSzPts val="9600"/>
              <a:buFont typeface="Twentieth Century"/>
              <a:buNone/>
            </a:pPr>
            <a:r>
              <a:rPr lang="en-US" sz="9600" b="0" cap="none">
                <a:solidFill>
                  <a:schemeClr val="lt1"/>
                </a:solidFill>
                <a:latin typeface="Twentieth Century"/>
                <a:ea typeface="Twentieth Century"/>
                <a:cs typeface="Twentieth Century"/>
                <a:sym typeface="Twentieth Century"/>
              </a:rPr>
              <a:t>“</a:t>
            </a:r>
            <a:endParaRPr/>
          </a:p>
        </p:txBody>
      </p:sp>
      <p:sp>
        <p:nvSpPr>
          <p:cNvPr id="198" name="Google Shape;198;p46"/>
          <p:cNvSpPr txBox="1"/>
          <p:nvPr/>
        </p:nvSpPr>
        <p:spPr>
          <a:xfrm>
            <a:off x="12644844" y="3317967"/>
            <a:ext cx="731520" cy="701731"/>
          </a:xfrm>
          <a:prstGeom prst="rect">
            <a:avLst/>
          </a:prstGeom>
          <a:noFill/>
          <a:ln>
            <a:noFill/>
          </a:ln>
        </p:spPr>
        <p:txBody>
          <a:bodyPr spcFirstLastPara="1" wrap="square" lIns="109725" tIns="54850" rIns="109725" bIns="54850" anchor="ctr" anchorCtr="0">
            <a:noAutofit/>
          </a:bodyPr>
          <a:lstStyle/>
          <a:p>
            <a:pPr marL="0" marR="0" lvl="0" indent="0" algn="r" rtl="0">
              <a:spcBef>
                <a:spcPts val="0"/>
              </a:spcBef>
              <a:spcAft>
                <a:spcPts val="0"/>
              </a:spcAft>
              <a:buClr>
                <a:schemeClr val="lt1"/>
              </a:buClr>
              <a:buSzPts val="9600"/>
              <a:buFont typeface="Twentieth Century"/>
              <a:buNone/>
            </a:pPr>
            <a:r>
              <a:rPr lang="en-US" sz="9600" b="0" cap="none">
                <a:solidFill>
                  <a:schemeClr val="lt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1369693" y="2560850"/>
            <a:ext cx="11887201" cy="301420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320"/>
              <a:buFont typeface="Twentieth Century"/>
              <a:buNone/>
              <a:defRPr sz="43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31"/>
          <p:cNvSpPr txBox="1">
            <a:spLocks noGrp="1"/>
          </p:cNvSpPr>
          <p:nvPr>
            <p:ph type="body" idx="1"/>
          </p:nvPr>
        </p:nvSpPr>
        <p:spPr>
          <a:xfrm>
            <a:off x="1369637" y="5589186"/>
            <a:ext cx="11885406" cy="136877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700"/>
              <a:buNone/>
              <a:defRPr sz="2160"/>
            </a:lvl1pPr>
            <a:lvl2pPr marL="914400" lvl="1" indent="-228600" algn="l">
              <a:lnSpc>
                <a:spcPct val="120000"/>
              </a:lnSpc>
              <a:spcBef>
                <a:spcPts val="600"/>
              </a:spcBef>
              <a:spcAft>
                <a:spcPts val="0"/>
              </a:spcAft>
              <a:buClr>
                <a:schemeClr val="lt1"/>
              </a:buClr>
              <a:buSzPts val="2100"/>
              <a:buNone/>
              <a:defRPr sz="1679"/>
            </a:lvl2pPr>
            <a:lvl3pPr marL="1371600" lvl="2" indent="-228600" algn="l">
              <a:lnSpc>
                <a:spcPct val="120000"/>
              </a:lnSpc>
              <a:spcBef>
                <a:spcPts val="600"/>
              </a:spcBef>
              <a:spcAft>
                <a:spcPts val="0"/>
              </a:spcAft>
              <a:buClr>
                <a:schemeClr val="lt1"/>
              </a:buClr>
              <a:buSzPts val="1800"/>
              <a:buNone/>
              <a:defRPr sz="1440"/>
            </a:lvl3pPr>
            <a:lvl4pPr marL="1828800" lvl="3" indent="-228600" algn="l">
              <a:lnSpc>
                <a:spcPct val="120000"/>
              </a:lnSpc>
              <a:spcBef>
                <a:spcPts val="600"/>
              </a:spcBef>
              <a:spcAft>
                <a:spcPts val="0"/>
              </a:spcAft>
              <a:buClr>
                <a:schemeClr val="lt1"/>
              </a:buClr>
              <a:buSzPts val="1500"/>
              <a:buNone/>
              <a:defRPr sz="1200"/>
            </a:lvl4pPr>
            <a:lvl5pPr marL="2286000" lvl="4" indent="-228600" algn="l">
              <a:lnSpc>
                <a:spcPct val="120000"/>
              </a:lnSpc>
              <a:spcBef>
                <a:spcPts val="600"/>
              </a:spcBef>
              <a:spcAft>
                <a:spcPts val="0"/>
              </a:spcAft>
              <a:buClr>
                <a:schemeClr val="lt1"/>
              </a:buClr>
              <a:buSzPts val="1500"/>
              <a:buNone/>
              <a:defRPr sz="1200"/>
            </a:lvl5pPr>
            <a:lvl6pPr marL="2743200" lvl="5" indent="-228600" algn="l">
              <a:lnSpc>
                <a:spcPct val="120000"/>
              </a:lnSpc>
              <a:spcBef>
                <a:spcPts val="600"/>
              </a:spcBef>
              <a:spcAft>
                <a:spcPts val="0"/>
              </a:spcAft>
              <a:buClr>
                <a:schemeClr val="lt1"/>
              </a:buClr>
              <a:buSzPts val="1500"/>
              <a:buNone/>
              <a:defRPr sz="1200"/>
            </a:lvl6pPr>
            <a:lvl7pPr marL="3200400" lvl="6" indent="-228600" algn="l">
              <a:lnSpc>
                <a:spcPct val="120000"/>
              </a:lnSpc>
              <a:spcBef>
                <a:spcPts val="600"/>
              </a:spcBef>
              <a:spcAft>
                <a:spcPts val="0"/>
              </a:spcAft>
              <a:buClr>
                <a:schemeClr val="lt1"/>
              </a:buClr>
              <a:buSzPts val="1500"/>
              <a:buNone/>
              <a:defRPr sz="1200"/>
            </a:lvl7pPr>
            <a:lvl8pPr marL="3657600" lvl="7" indent="-228600" algn="l">
              <a:lnSpc>
                <a:spcPct val="120000"/>
              </a:lnSpc>
              <a:spcBef>
                <a:spcPts val="600"/>
              </a:spcBef>
              <a:spcAft>
                <a:spcPts val="0"/>
              </a:spcAft>
              <a:buClr>
                <a:schemeClr val="lt1"/>
              </a:buClr>
              <a:buSzPts val="1500"/>
              <a:buNone/>
              <a:defRPr sz="1200"/>
            </a:lvl8pPr>
            <a:lvl9pPr marL="4114800" lvl="8" indent="-228600" algn="l">
              <a:lnSpc>
                <a:spcPct val="120000"/>
              </a:lnSpc>
              <a:spcBef>
                <a:spcPts val="600"/>
              </a:spcBef>
              <a:spcAft>
                <a:spcPts val="0"/>
              </a:spcAft>
              <a:buClr>
                <a:schemeClr val="lt1"/>
              </a:buClr>
              <a:buSzPts val="1500"/>
              <a:buNone/>
              <a:defRPr sz="1200"/>
            </a:lvl9pPr>
          </a:lstStyle>
          <a:p>
            <a:endParaRPr/>
          </a:p>
        </p:txBody>
      </p:sp>
      <p:sp>
        <p:nvSpPr>
          <p:cNvPr id="202" name="Google Shape;202;p31"/>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1"/>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31"/>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3"/>
        <p:cNvGrpSpPr/>
        <p:nvPr/>
      </p:nvGrpSpPr>
      <p:grpSpPr>
        <a:xfrm>
          <a:off x="0" y="0"/>
          <a:ext cx="0" cy="0"/>
          <a:chOff x="0" y="0"/>
          <a:chExt cx="0" cy="0"/>
        </a:xfrm>
      </p:grpSpPr>
      <p:sp>
        <p:nvSpPr>
          <p:cNvPr id="54" name="Google Shape;54;p26"/>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欄">
  <p:cSld name="3 欄">
    <p:spTree>
      <p:nvGrpSpPr>
        <p:cNvPr id="1" name="Shape 205"/>
        <p:cNvGrpSpPr/>
        <p:nvPr/>
      </p:nvGrpSpPr>
      <p:grpSpPr>
        <a:xfrm>
          <a:off x="0" y="0"/>
          <a:ext cx="0" cy="0"/>
          <a:chOff x="0" y="0"/>
          <a:chExt cx="0" cy="0"/>
        </a:xfrm>
      </p:grpSpPr>
      <p:sp>
        <p:nvSpPr>
          <p:cNvPr id="206" name="Google Shape;206;p47"/>
          <p:cNvSpPr txBox="1">
            <a:spLocks noGrp="1"/>
          </p:cNvSpPr>
          <p:nvPr>
            <p:ph type="title"/>
          </p:nvPr>
        </p:nvSpPr>
        <p:spPr>
          <a:xfrm>
            <a:off x="1369695" y="731520"/>
            <a:ext cx="11887198" cy="228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47"/>
          <p:cNvSpPr txBox="1">
            <a:spLocks noGrp="1"/>
          </p:cNvSpPr>
          <p:nvPr>
            <p:ph type="body" idx="1"/>
          </p:nvPr>
        </p:nvSpPr>
        <p:spPr>
          <a:xfrm>
            <a:off x="1369693" y="3209356"/>
            <a:ext cx="3836279" cy="82296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200"/>
              </a:spcBef>
              <a:spcAft>
                <a:spcPts val="0"/>
              </a:spcAft>
              <a:buClr>
                <a:schemeClr val="lt1"/>
              </a:buClr>
              <a:buSzPts val="3600"/>
              <a:buNone/>
              <a:defRPr sz="2880" b="0" cap="none">
                <a:solidFill>
                  <a:schemeClr val="lt1"/>
                </a:solidFill>
              </a:defRPr>
            </a:lvl1pPr>
            <a:lvl2pPr marL="914400" lvl="1" indent="-228600" algn="l">
              <a:lnSpc>
                <a:spcPct val="120000"/>
              </a:lnSpc>
              <a:spcBef>
                <a:spcPts val="600"/>
              </a:spcBef>
              <a:spcAft>
                <a:spcPts val="0"/>
              </a:spcAft>
              <a:buClr>
                <a:schemeClr val="lt1"/>
              </a:buClr>
              <a:buSzPts val="3000"/>
              <a:buNone/>
              <a:defRPr sz="2400" b="1"/>
            </a:lvl2pPr>
            <a:lvl3pPr marL="1371600" lvl="2" indent="-228600" algn="l">
              <a:lnSpc>
                <a:spcPct val="120000"/>
              </a:lnSpc>
              <a:spcBef>
                <a:spcPts val="600"/>
              </a:spcBef>
              <a:spcAft>
                <a:spcPts val="0"/>
              </a:spcAft>
              <a:buClr>
                <a:schemeClr val="lt1"/>
              </a:buClr>
              <a:buSzPts val="2700"/>
              <a:buNone/>
              <a:defRPr sz="2160" b="1"/>
            </a:lvl3pPr>
            <a:lvl4pPr marL="1828800" lvl="3" indent="-228600" algn="l">
              <a:lnSpc>
                <a:spcPct val="120000"/>
              </a:lnSpc>
              <a:spcBef>
                <a:spcPts val="600"/>
              </a:spcBef>
              <a:spcAft>
                <a:spcPts val="0"/>
              </a:spcAft>
              <a:buClr>
                <a:schemeClr val="lt1"/>
              </a:buClr>
              <a:buSzPts val="2400"/>
              <a:buNone/>
              <a:defRPr sz="1920" b="1"/>
            </a:lvl4pPr>
            <a:lvl5pPr marL="2286000" lvl="4" indent="-228600" algn="l">
              <a:lnSpc>
                <a:spcPct val="120000"/>
              </a:lnSpc>
              <a:spcBef>
                <a:spcPts val="600"/>
              </a:spcBef>
              <a:spcAft>
                <a:spcPts val="0"/>
              </a:spcAft>
              <a:buClr>
                <a:schemeClr val="lt1"/>
              </a:buClr>
              <a:buSzPts val="2400"/>
              <a:buNone/>
              <a:defRPr sz="1920" b="1"/>
            </a:lvl5pPr>
            <a:lvl6pPr marL="2743200" lvl="5" indent="-228600" algn="l">
              <a:lnSpc>
                <a:spcPct val="120000"/>
              </a:lnSpc>
              <a:spcBef>
                <a:spcPts val="600"/>
              </a:spcBef>
              <a:spcAft>
                <a:spcPts val="0"/>
              </a:spcAft>
              <a:buClr>
                <a:schemeClr val="lt1"/>
              </a:buClr>
              <a:buSzPts val="2400"/>
              <a:buNone/>
              <a:defRPr sz="1920" b="1"/>
            </a:lvl6pPr>
            <a:lvl7pPr marL="3200400" lvl="6" indent="-228600" algn="l">
              <a:lnSpc>
                <a:spcPct val="120000"/>
              </a:lnSpc>
              <a:spcBef>
                <a:spcPts val="600"/>
              </a:spcBef>
              <a:spcAft>
                <a:spcPts val="0"/>
              </a:spcAft>
              <a:buClr>
                <a:schemeClr val="lt1"/>
              </a:buClr>
              <a:buSzPts val="2400"/>
              <a:buNone/>
              <a:defRPr sz="1920" b="1"/>
            </a:lvl7pPr>
            <a:lvl8pPr marL="3657600" lvl="7" indent="-228600" algn="l">
              <a:lnSpc>
                <a:spcPct val="120000"/>
              </a:lnSpc>
              <a:spcBef>
                <a:spcPts val="600"/>
              </a:spcBef>
              <a:spcAft>
                <a:spcPts val="0"/>
              </a:spcAft>
              <a:buClr>
                <a:schemeClr val="lt1"/>
              </a:buClr>
              <a:buSzPts val="2400"/>
              <a:buNone/>
              <a:defRPr sz="1920" b="1"/>
            </a:lvl8pPr>
            <a:lvl9pPr marL="4114800" lvl="8" indent="-228600" algn="l">
              <a:lnSpc>
                <a:spcPct val="120000"/>
              </a:lnSpc>
              <a:spcBef>
                <a:spcPts val="600"/>
              </a:spcBef>
              <a:spcAft>
                <a:spcPts val="0"/>
              </a:spcAft>
              <a:buClr>
                <a:schemeClr val="lt1"/>
              </a:buClr>
              <a:buSzPts val="2400"/>
              <a:buNone/>
              <a:defRPr sz="1920" b="1"/>
            </a:lvl9pPr>
          </a:lstStyle>
          <a:p>
            <a:endParaRPr/>
          </a:p>
        </p:txBody>
      </p:sp>
      <p:sp>
        <p:nvSpPr>
          <p:cNvPr id="208" name="Google Shape;208;p47"/>
          <p:cNvSpPr txBox="1">
            <a:spLocks noGrp="1"/>
          </p:cNvSpPr>
          <p:nvPr>
            <p:ph type="body" idx="2"/>
          </p:nvPr>
        </p:nvSpPr>
        <p:spPr>
          <a:xfrm>
            <a:off x="1353502" y="4032316"/>
            <a:ext cx="3850482" cy="291712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100"/>
              <a:buNone/>
              <a:defRPr sz="1679"/>
            </a:lvl1pPr>
            <a:lvl2pPr marL="914400" lvl="1" indent="-228600" algn="l">
              <a:lnSpc>
                <a:spcPct val="120000"/>
              </a:lnSpc>
              <a:spcBef>
                <a:spcPts val="600"/>
              </a:spcBef>
              <a:spcAft>
                <a:spcPts val="0"/>
              </a:spcAft>
              <a:buClr>
                <a:schemeClr val="lt1"/>
              </a:buClr>
              <a:buSzPts val="1800"/>
              <a:buNone/>
              <a:defRPr sz="1440"/>
            </a:lvl2pPr>
            <a:lvl3pPr marL="1371600" lvl="2" indent="-228600" algn="l">
              <a:lnSpc>
                <a:spcPct val="120000"/>
              </a:lnSpc>
              <a:spcBef>
                <a:spcPts val="600"/>
              </a:spcBef>
              <a:spcAft>
                <a:spcPts val="0"/>
              </a:spcAft>
              <a:buClr>
                <a:schemeClr val="lt1"/>
              </a:buClr>
              <a:buSzPts val="1500"/>
              <a:buNone/>
              <a:defRPr sz="1200"/>
            </a:lvl3pPr>
            <a:lvl4pPr marL="1828800" lvl="3" indent="-228600" algn="l">
              <a:lnSpc>
                <a:spcPct val="120000"/>
              </a:lnSpc>
              <a:spcBef>
                <a:spcPts val="600"/>
              </a:spcBef>
              <a:spcAft>
                <a:spcPts val="0"/>
              </a:spcAft>
              <a:buClr>
                <a:schemeClr val="lt1"/>
              </a:buClr>
              <a:buSzPts val="1350"/>
              <a:buNone/>
              <a:defRPr sz="1080"/>
            </a:lvl4pPr>
            <a:lvl5pPr marL="2286000" lvl="4" indent="-228600" algn="l">
              <a:lnSpc>
                <a:spcPct val="120000"/>
              </a:lnSpc>
              <a:spcBef>
                <a:spcPts val="600"/>
              </a:spcBef>
              <a:spcAft>
                <a:spcPts val="0"/>
              </a:spcAft>
              <a:buClr>
                <a:schemeClr val="lt1"/>
              </a:buClr>
              <a:buSzPts val="1350"/>
              <a:buNone/>
              <a:defRPr sz="1080"/>
            </a:lvl5pPr>
            <a:lvl6pPr marL="2743200" lvl="5" indent="-228600" algn="l">
              <a:lnSpc>
                <a:spcPct val="120000"/>
              </a:lnSpc>
              <a:spcBef>
                <a:spcPts val="600"/>
              </a:spcBef>
              <a:spcAft>
                <a:spcPts val="0"/>
              </a:spcAft>
              <a:buClr>
                <a:schemeClr val="lt1"/>
              </a:buClr>
              <a:buSzPts val="1350"/>
              <a:buNone/>
              <a:defRPr sz="1080"/>
            </a:lvl6pPr>
            <a:lvl7pPr marL="3200400" lvl="6" indent="-228600" algn="l">
              <a:lnSpc>
                <a:spcPct val="120000"/>
              </a:lnSpc>
              <a:spcBef>
                <a:spcPts val="600"/>
              </a:spcBef>
              <a:spcAft>
                <a:spcPts val="0"/>
              </a:spcAft>
              <a:buClr>
                <a:schemeClr val="lt1"/>
              </a:buClr>
              <a:buSzPts val="1350"/>
              <a:buNone/>
              <a:defRPr sz="1080"/>
            </a:lvl7pPr>
            <a:lvl8pPr marL="3657600" lvl="7" indent="-228600" algn="l">
              <a:lnSpc>
                <a:spcPct val="120000"/>
              </a:lnSpc>
              <a:spcBef>
                <a:spcPts val="600"/>
              </a:spcBef>
              <a:spcAft>
                <a:spcPts val="0"/>
              </a:spcAft>
              <a:buClr>
                <a:schemeClr val="lt1"/>
              </a:buClr>
              <a:buSzPts val="1350"/>
              <a:buNone/>
              <a:defRPr sz="1080"/>
            </a:lvl8pPr>
            <a:lvl9pPr marL="4114800" lvl="8" indent="-228600" algn="l">
              <a:lnSpc>
                <a:spcPct val="120000"/>
              </a:lnSpc>
              <a:spcBef>
                <a:spcPts val="600"/>
              </a:spcBef>
              <a:spcAft>
                <a:spcPts val="0"/>
              </a:spcAft>
              <a:buClr>
                <a:schemeClr val="lt1"/>
              </a:buClr>
              <a:buSzPts val="1350"/>
              <a:buNone/>
              <a:defRPr sz="1080"/>
            </a:lvl9pPr>
          </a:lstStyle>
          <a:p>
            <a:endParaRPr/>
          </a:p>
        </p:txBody>
      </p:sp>
      <p:sp>
        <p:nvSpPr>
          <p:cNvPr id="209" name="Google Shape;209;p47"/>
          <p:cNvSpPr txBox="1">
            <a:spLocks noGrp="1"/>
          </p:cNvSpPr>
          <p:nvPr>
            <p:ph type="body" idx="3"/>
          </p:nvPr>
        </p:nvSpPr>
        <p:spPr>
          <a:xfrm>
            <a:off x="5417720" y="3213162"/>
            <a:ext cx="3821262" cy="82296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200"/>
              </a:spcBef>
              <a:spcAft>
                <a:spcPts val="0"/>
              </a:spcAft>
              <a:buClr>
                <a:schemeClr val="lt1"/>
              </a:buClr>
              <a:buSzPts val="3600"/>
              <a:buNone/>
              <a:defRPr sz="2880" b="0" cap="none">
                <a:solidFill>
                  <a:schemeClr val="lt1"/>
                </a:solidFill>
              </a:defRPr>
            </a:lvl1pPr>
            <a:lvl2pPr marL="914400" lvl="1" indent="-228600" algn="l">
              <a:lnSpc>
                <a:spcPct val="120000"/>
              </a:lnSpc>
              <a:spcBef>
                <a:spcPts val="600"/>
              </a:spcBef>
              <a:spcAft>
                <a:spcPts val="0"/>
              </a:spcAft>
              <a:buClr>
                <a:schemeClr val="lt1"/>
              </a:buClr>
              <a:buSzPts val="3000"/>
              <a:buNone/>
              <a:defRPr sz="2400" b="1"/>
            </a:lvl2pPr>
            <a:lvl3pPr marL="1371600" lvl="2" indent="-228600" algn="l">
              <a:lnSpc>
                <a:spcPct val="120000"/>
              </a:lnSpc>
              <a:spcBef>
                <a:spcPts val="600"/>
              </a:spcBef>
              <a:spcAft>
                <a:spcPts val="0"/>
              </a:spcAft>
              <a:buClr>
                <a:schemeClr val="lt1"/>
              </a:buClr>
              <a:buSzPts val="2700"/>
              <a:buNone/>
              <a:defRPr sz="2160" b="1"/>
            </a:lvl3pPr>
            <a:lvl4pPr marL="1828800" lvl="3" indent="-228600" algn="l">
              <a:lnSpc>
                <a:spcPct val="120000"/>
              </a:lnSpc>
              <a:spcBef>
                <a:spcPts val="600"/>
              </a:spcBef>
              <a:spcAft>
                <a:spcPts val="0"/>
              </a:spcAft>
              <a:buClr>
                <a:schemeClr val="lt1"/>
              </a:buClr>
              <a:buSzPts val="2400"/>
              <a:buNone/>
              <a:defRPr sz="1920" b="1"/>
            </a:lvl4pPr>
            <a:lvl5pPr marL="2286000" lvl="4" indent="-228600" algn="l">
              <a:lnSpc>
                <a:spcPct val="120000"/>
              </a:lnSpc>
              <a:spcBef>
                <a:spcPts val="600"/>
              </a:spcBef>
              <a:spcAft>
                <a:spcPts val="0"/>
              </a:spcAft>
              <a:buClr>
                <a:schemeClr val="lt1"/>
              </a:buClr>
              <a:buSzPts val="2400"/>
              <a:buNone/>
              <a:defRPr sz="1920" b="1"/>
            </a:lvl5pPr>
            <a:lvl6pPr marL="2743200" lvl="5" indent="-228600" algn="l">
              <a:lnSpc>
                <a:spcPct val="120000"/>
              </a:lnSpc>
              <a:spcBef>
                <a:spcPts val="600"/>
              </a:spcBef>
              <a:spcAft>
                <a:spcPts val="0"/>
              </a:spcAft>
              <a:buClr>
                <a:schemeClr val="lt1"/>
              </a:buClr>
              <a:buSzPts val="2400"/>
              <a:buNone/>
              <a:defRPr sz="1920" b="1"/>
            </a:lvl6pPr>
            <a:lvl7pPr marL="3200400" lvl="6" indent="-228600" algn="l">
              <a:lnSpc>
                <a:spcPct val="120000"/>
              </a:lnSpc>
              <a:spcBef>
                <a:spcPts val="600"/>
              </a:spcBef>
              <a:spcAft>
                <a:spcPts val="0"/>
              </a:spcAft>
              <a:buClr>
                <a:schemeClr val="lt1"/>
              </a:buClr>
              <a:buSzPts val="2400"/>
              <a:buNone/>
              <a:defRPr sz="1920" b="1"/>
            </a:lvl7pPr>
            <a:lvl8pPr marL="3657600" lvl="7" indent="-228600" algn="l">
              <a:lnSpc>
                <a:spcPct val="120000"/>
              </a:lnSpc>
              <a:spcBef>
                <a:spcPts val="600"/>
              </a:spcBef>
              <a:spcAft>
                <a:spcPts val="0"/>
              </a:spcAft>
              <a:buClr>
                <a:schemeClr val="lt1"/>
              </a:buClr>
              <a:buSzPts val="2400"/>
              <a:buNone/>
              <a:defRPr sz="1920" b="1"/>
            </a:lvl8pPr>
            <a:lvl9pPr marL="4114800" lvl="8" indent="-228600" algn="l">
              <a:lnSpc>
                <a:spcPct val="120000"/>
              </a:lnSpc>
              <a:spcBef>
                <a:spcPts val="600"/>
              </a:spcBef>
              <a:spcAft>
                <a:spcPts val="0"/>
              </a:spcAft>
              <a:buClr>
                <a:schemeClr val="lt1"/>
              </a:buClr>
              <a:buSzPts val="2400"/>
              <a:buNone/>
              <a:defRPr sz="1920" b="1"/>
            </a:lvl9pPr>
          </a:lstStyle>
          <a:p>
            <a:endParaRPr/>
          </a:p>
        </p:txBody>
      </p:sp>
      <p:sp>
        <p:nvSpPr>
          <p:cNvPr id="210" name="Google Shape;210;p47"/>
          <p:cNvSpPr txBox="1">
            <a:spLocks noGrp="1"/>
          </p:cNvSpPr>
          <p:nvPr>
            <p:ph type="body" idx="4"/>
          </p:nvPr>
        </p:nvSpPr>
        <p:spPr>
          <a:xfrm>
            <a:off x="5405056" y="4036122"/>
            <a:ext cx="3834996" cy="291712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100"/>
              <a:buNone/>
              <a:defRPr sz="1679"/>
            </a:lvl1pPr>
            <a:lvl2pPr marL="914400" lvl="1" indent="-228600" algn="l">
              <a:lnSpc>
                <a:spcPct val="120000"/>
              </a:lnSpc>
              <a:spcBef>
                <a:spcPts val="600"/>
              </a:spcBef>
              <a:spcAft>
                <a:spcPts val="0"/>
              </a:spcAft>
              <a:buClr>
                <a:schemeClr val="lt1"/>
              </a:buClr>
              <a:buSzPts val="1800"/>
              <a:buNone/>
              <a:defRPr sz="1440"/>
            </a:lvl2pPr>
            <a:lvl3pPr marL="1371600" lvl="2" indent="-228600" algn="l">
              <a:lnSpc>
                <a:spcPct val="120000"/>
              </a:lnSpc>
              <a:spcBef>
                <a:spcPts val="600"/>
              </a:spcBef>
              <a:spcAft>
                <a:spcPts val="0"/>
              </a:spcAft>
              <a:buClr>
                <a:schemeClr val="lt1"/>
              </a:buClr>
              <a:buSzPts val="1500"/>
              <a:buNone/>
              <a:defRPr sz="1200"/>
            </a:lvl3pPr>
            <a:lvl4pPr marL="1828800" lvl="3" indent="-228600" algn="l">
              <a:lnSpc>
                <a:spcPct val="120000"/>
              </a:lnSpc>
              <a:spcBef>
                <a:spcPts val="600"/>
              </a:spcBef>
              <a:spcAft>
                <a:spcPts val="0"/>
              </a:spcAft>
              <a:buClr>
                <a:schemeClr val="lt1"/>
              </a:buClr>
              <a:buSzPts val="1350"/>
              <a:buNone/>
              <a:defRPr sz="1080"/>
            </a:lvl4pPr>
            <a:lvl5pPr marL="2286000" lvl="4" indent="-228600" algn="l">
              <a:lnSpc>
                <a:spcPct val="120000"/>
              </a:lnSpc>
              <a:spcBef>
                <a:spcPts val="600"/>
              </a:spcBef>
              <a:spcAft>
                <a:spcPts val="0"/>
              </a:spcAft>
              <a:buClr>
                <a:schemeClr val="lt1"/>
              </a:buClr>
              <a:buSzPts val="1350"/>
              <a:buNone/>
              <a:defRPr sz="1080"/>
            </a:lvl5pPr>
            <a:lvl6pPr marL="2743200" lvl="5" indent="-228600" algn="l">
              <a:lnSpc>
                <a:spcPct val="120000"/>
              </a:lnSpc>
              <a:spcBef>
                <a:spcPts val="600"/>
              </a:spcBef>
              <a:spcAft>
                <a:spcPts val="0"/>
              </a:spcAft>
              <a:buClr>
                <a:schemeClr val="lt1"/>
              </a:buClr>
              <a:buSzPts val="1350"/>
              <a:buNone/>
              <a:defRPr sz="1080"/>
            </a:lvl6pPr>
            <a:lvl7pPr marL="3200400" lvl="6" indent="-228600" algn="l">
              <a:lnSpc>
                <a:spcPct val="120000"/>
              </a:lnSpc>
              <a:spcBef>
                <a:spcPts val="600"/>
              </a:spcBef>
              <a:spcAft>
                <a:spcPts val="0"/>
              </a:spcAft>
              <a:buClr>
                <a:schemeClr val="lt1"/>
              </a:buClr>
              <a:buSzPts val="1350"/>
              <a:buNone/>
              <a:defRPr sz="1080"/>
            </a:lvl7pPr>
            <a:lvl8pPr marL="3657600" lvl="7" indent="-228600" algn="l">
              <a:lnSpc>
                <a:spcPct val="120000"/>
              </a:lnSpc>
              <a:spcBef>
                <a:spcPts val="600"/>
              </a:spcBef>
              <a:spcAft>
                <a:spcPts val="0"/>
              </a:spcAft>
              <a:buClr>
                <a:schemeClr val="lt1"/>
              </a:buClr>
              <a:buSzPts val="1350"/>
              <a:buNone/>
              <a:defRPr sz="1080"/>
            </a:lvl8pPr>
            <a:lvl9pPr marL="4114800" lvl="8" indent="-228600" algn="l">
              <a:lnSpc>
                <a:spcPct val="120000"/>
              </a:lnSpc>
              <a:spcBef>
                <a:spcPts val="600"/>
              </a:spcBef>
              <a:spcAft>
                <a:spcPts val="0"/>
              </a:spcAft>
              <a:buClr>
                <a:schemeClr val="lt1"/>
              </a:buClr>
              <a:buSzPts val="1350"/>
              <a:buNone/>
              <a:defRPr sz="1080"/>
            </a:lvl9pPr>
          </a:lstStyle>
          <a:p>
            <a:endParaRPr/>
          </a:p>
        </p:txBody>
      </p:sp>
      <p:sp>
        <p:nvSpPr>
          <p:cNvPr id="211" name="Google Shape;211;p47"/>
          <p:cNvSpPr txBox="1">
            <a:spLocks noGrp="1"/>
          </p:cNvSpPr>
          <p:nvPr>
            <p:ph type="body" idx="5"/>
          </p:nvPr>
        </p:nvSpPr>
        <p:spPr>
          <a:xfrm>
            <a:off x="9422930" y="3209356"/>
            <a:ext cx="3833962" cy="82296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200"/>
              </a:spcBef>
              <a:spcAft>
                <a:spcPts val="0"/>
              </a:spcAft>
              <a:buClr>
                <a:schemeClr val="lt1"/>
              </a:buClr>
              <a:buSzPts val="3600"/>
              <a:buNone/>
              <a:defRPr sz="2880" b="0" cap="none">
                <a:solidFill>
                  <a:schemeClr val="lt1"/>
                </a:solidFill>
              </a:defRPr>
            </a:lvl1pPr>
            <a:lvl2pPr marL="914400" lvl="1" indent="-228600" algn="l">
              <a:lnSpc>
                <a:spcPct val="120000"/>
              </a:lnSpc>
              <a:spcBef>
                <a:spcPts val="600"/>
              </a:spcBef>
              <a:spcAft>
                <a:spcPts val="0"/>
              </a:spcAft>
              <a:buClr>
                <a:schemeClr val="lt1"/>
              </a:buClr>
              <a:buSzPts val="3000"/>
              <a:buNone/>
              <a:defRPr sz="2400" b="1"/>
            </a:lvl2pPr>
            <a:lvl3pPr marL="1371600" lvl="2" indent="-228600" algn="l">
              <a:lnSpc>
                <a:spcPct val="120000"/>
              </a:lnSpc>
              <a:spcBef>
                <a:spcPts val="600"/>
              </a:spcBef>
              <a:spcAft>
                <a:spcPts val="0"/>
              </a:spcAft>
              <a:buClr>
                <a:schemeClr val="lt1"/>
              </a:buClr>
              <a:buSzPts val="2700"/>
              <a:buNone/>
              <a:defRPr sz="2160" b="1"/>
            </a:lvl3pPr>
            <a:lvl4pPr marL="1828800" lvl="3" indent="-228600" algn="l">
              <a:lnSpc>
                <a:spcPct val="120000"/>
              </a:lnSpc>
              <a:spcBef>
                <a:spcPts val="600"/>
              </a:spcBef>
              <a:spcAft>
                <a:spcPts val="0"/>
              </a:spcAft>
              <a:buClr>
                <a:schemeClr val="lt1"/>
              </a:buClr>
              <a:buSzPts val="2400"/>
              <a:buNone/>
              <a:defRPr sz="1920" b="1"/>
            </a:lvl4pPr>
            <a:lvl5pPr marL="2286000" lvl="4" indent="-228600" algn="l">
              <a:lnSpc>
                <a:spcPct val="120000"/>
              </a:lnSpc>
              <a:spcBef>
                <a:spcPts val="600"/>
              </a:spcBef>
              <a:spcAft>
                <a:spcPts val="0"/>
              </a:spcAft>
              <a:buClr>
                <a:schemeClr val="lt1"/>
              </a:buClr>
              <a:buSzPts val="2400"/>
              <a:buNone/>
              <a:defRPr sz="1920" b="1"/>
            </a:lvl5pPr>
            <a:lvl6pPr marL="2743200" lvl="5" indent="-228600" algn="l">
              <a:lnSpc>
                <a:spcPct val="120000"/>
              </a:lnSpc>
              <a:spcBef>
                <a:spcPts val="600"/>
              </a:spcBef>
              <a:spcAft>
                <a:spcPts val="0"/>
              </a:spcAft>
              <a:buClr>
                <a:schemeClr val="lt1"/>
              </a:buClr>
              <a:buSzPts val="2400"/>
              <a:buNone/>
              <a:defRPr sz="1920" b="1"/>
            </a:lvl6pPr>
            <a:lvl7pPr marL="3200400" lvl="6" indent="-228600" algn="l">
              <a:lnSpc>
                <a:spcPct val="120000"/>
              </a:lnSpc>
              <a:spcBef>
                <a:spcPts val="600"/>
              </a:spcBef>
              <a:spcAft>
                <a:spcPts val="0"/>
              </a:spcAft>
              <a:buClr>
                <a:schemeClr val="lt1"/>
              </a:buClr>
              <a:buSzPts val="2400"/>
              <a:buNone/>
              <a:defRPr sz="1920" b="1"/>
            </a:lvl7pPr>
            <a:lvl8pPr marL="3657600" lvl="7" indent="-228600" algn="l">
              <a:lnSpc>
                <a:spcPct val="120000"/>
              </a:lnSpc>
              <a:spcBef>
                <a:spcPts val="600"/>
              </a:spcBef>
              <a:spcAft>
                <a:spcPts val="0"/>
              </a:spcAft>
              <a:buClr>
                <a:schemeClr val="lt1"/>
              </a:buClr>
              <a:buSzPts val="2400"/>
              <a:buNone/>
              <a:defRPr sz="1920" b="1"/>
            </a:lvl8pPr>
            <a:lvl9pPr marL="4114800" lvl="8" indent="-228600" algn="l">
              <a:lnSpc>
                <a:spcPct val="120000"/>
              </a:lnSpc>
              <a:spcBef>
                <a:spcPts val="600"/>
              </a:spcBef>
              <a:spcAft>
                <a:spcPts val="0"/>
              </a:spcAft>
              <a:buClr>
                <a:schemeClr val="lt1"/>
              </a:buClr>
              <a:buSzPts val="2400"/>
              <a:buNone/>
              <a:defRPr sz="1920" b="1"/>
            </a:lvl9pPr>
          </a:lstStyle>
          <a:p>
            <a:endParaRPr/>
          </a:p>
        </p:txBody>
      </p:sp>
      <p:sp>
        <p:nvSpPr>
          <p:cNvPr id="212" name="Google Shape;212;p47"/>
          <p:cNvSpPr txBox="1">
            <a:spLocks noGrp="1"/>
          </p:cNvSpPr>
          <p:nvPr>
            <p:ph type="body" idx="6"/>
          </p:nvPr>
        </p:nvSpPr>
        <p:spPr>
          <a:xfrm>
            <a:off x="9422930" y="4032316"/>
            <a:ext cx="3833962" cy="291712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100"/>
              <a:buNone/>
              <a:defRPr sz="1679"/>
            </a:lvl1pPr>
            <a:lvl2pPr marL="914400" lvl="1" indent="-228600" algn="l">
              <a:lnSpc>
                <a:spcPct val="120000"/>
              </a:lnSpc>
              <a:spcBef>
                <a:spcPts val="600"/>
              </a:spcBef>
              <a:spcAft>
                <a:spcPts val="0"/>
              </a:spcAft>
              <a:buClr>
                <a:schemeClr val="lt1"/>
              </a:buClr>
              <a:buSzPts val="1800"/>
              <a:buNone/>
              <a:defRPr sz="1440"/>
            </a:lvl2pPr>
            <a:lvl3pPr marL="1371600" lvl="2" indent="-228600" algn="l">
              <a:lnSpc>
                <a:spcPct val="120000"/>
              </a:lnSpc>
              <a:spcBef>
                <a:spcPts val="600"/>
              </a:spcBef>
              <a:spcAft>
                <a:spcPts val="0"/>
              </a:spcAft>
              <a:buClr>
                <a:schemeClr val="lt1"/>
              </a:buClr>
              <a:buSzPts val="1500"/>
              <a:buNone/>
              <a:defRPr sz="1200"/>
            </a:lvl3pPr>
            <a:lvl4pPr marL="1828800" lvl="3" indent="-228600" algn="l">
              <a:lnSpc>
                <a:spcPct val="120000"/>
              </a:lnSpc>
              <a:spcBef>
                <a:spcPts val="600"/>
              </a:spcBef>
              <a:spcAft>
                <a:spcPts val="0"/>
              </a:spcAft>
              <a:buClr>
                <a:schemeClr val="lt1"/>
              </a:buClr>
              <a:buSzPts val="1350"/>
              <a:buNone/>
              <a:defRPr sz="1080"/>
            </a:lvl4pPr>
            <a:lvl5pPr marL="2286000" lvl="4" indent="-228600" algn="l">
              <a:lnSpc>
                <a:spcPct val="120000"/>
              </a:lnSpc>
              <a:spcBef>
                <a:spcPts val="600"/>
              </a:spcBef>
              <a:spcAft>
                <a:spcPts val="0"/>
              </a:spcAft>
              <a:buClr>
                <a:schemeClr val="lt1"/>
              </a:buClr>
              <a:buSzPts val="1350"/>
              <a:buNone/>
              <a:defRPr sz="1080"/>
            </a:lvl5pPr>
            <a:lvl6pPr marL="2743200" lvl="5" indent="-228600" algn="l">
              <a:lnSpc>
                <a:spcPct val="120000"/>
              </a:lnSpc>
              <a:spcBef>
                <a:spcPts val="600"/>
              </a:spcBef>
              <a:spcAft>
                <a:spcPts val="0"/>
              </a:spcAft>
              <a:buClr>
                <a:schemeClr val="lt1"/>
              </a:buClr>
              <a:buSzPts val="1350"/>
              <a:buNone/>
              <a:defRPr sz="1080"/>
            </a:lvl6pPr>
            <a:lvl7pPr marL="3200400" lvl="6" indent="-228600" algn="l">
              <a:lnSpc>
                <a:spcPct val="120000"/>
              </a:lnSpc>
              <a:spcBef>
                <a:spcPts val="600"/>
              </a:spcBef>
              <a:spcAft>
                <a:spcPts val="0"/>
              </a:spcAft>
              <a:buClr>
                <a:schemeClr val="lt1"/>
              </a:buClr>
              <a:buSzPts val="1350"/>
              <a:buNone/>
              <a:defRPr sz="1080"/>
            </a:lvl7pPr>
            <a:lvl8pPr marL="3657600" lvl="7" indent="-228600" algn="l">
              <a:lnSpc>
                <a:spcPct val="120000"/>
              </a:lnSpc>
              <a:spcBef>
                <a:spcPts val="600"/>
              </a:spcBef>
              <a:spcAft>
                <a:spcPts val="0"/>
              </a:spcAft>
              <a:buClr>
                <a:schemeClr val="lt1"/>
              </a:buClr>
              <a:buSzPts val="1350"/>
              <a:buNone/>
              <a:defRPr sz="1080"/>
            </a:lvl8pPr>
            <a:lvl9pPr marL="4114800" lvl="8" indent="-228600" algn="l">
              <a:lnSpc>
                <a:spcPct val="120000"/>
              </a:lnSpc>
              <a:spcBef>
                <a:spcPts val="600"/>
              </a:spcBef>
              <a:spcAft>
                <a:spcPts val="0"/>
              </a:spcAft>
              <a:buClr>
                <a:schemeClr val="lt1"/>
              </a:buClr>
              <a:buSzPts val="1350"/>
              <a:buNone/>
              <a:defRPr sz="1080"/>
            </a:lvl9pPr>
          </a:lstStyle>
          <a:p>
            <a:endParaRPr/>
          </a:p>
        </p:txBody>
      </p:sp>
      <p:sp>
        <p:nvSpPr>
          <p:cNvPr id="213" name="Google Shape;213;p47"/>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47"/>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47"/>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 圖片欄">
  <p:cSld name="3 圖片欄">
    <p:spTree>
      <p:nvGrpSpPr>
        <p:cNvPr id="1" name="Shape 216"/>
        <p:cNvGrpSpPr/>
        <p:nvPr/>
      </p:nvGrpSpPr>
      <p:grpSpPr>
        <a:xfrm>
          <a:off x="0" y="0"/>
          <a:ext cx="0" cy="0"/>
          <a:chOff x="0" y="0"/>
          <a:chExt cx="0" cy="0"/>
        </a:xfrm>
      </p:grpSpPr>
      <p:sp>
        <p:nvSpPr>
          <p:cNvPr id="217" name="Google Shape;217;p48"/>
          <p:cNvSpPr txBox="1">
            <a:spLocks noGrp="1"/>
          </p:cNvSpPr>
          <p:nvPr>
            <p:ph type="title"/>
          </p:nvPr>
        </p:nvSpPr>
        <p:spPr>
          <a:xfrm>
            <a:off x="1369694" y="731520"/>
            <a:ext cx="11887199" cy="228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48"/>
          <p:cNvSpPr txBox="1">
            <a:spLocks noGrp="1"/>
          </p:cNvSpPr>
          <p:nvPr>
            <p:ph type="body" idx="1"/>
          </p:nvPr>
        </p:nvSpPr>
        <p:spPr>
          <a:xfrm>
            <a:off x="1369696" y="5285515"/>
            <a:ext cx="3834288" cy="69151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200"/>
              </a:spcBef>
              <a:spcAft>
                <a:spcPts val="0"/>
              </a:spcAft>
              <a:buClr>
                <a:schemeClr val="lt1"/>
              </a:buClr>
              <a:buSzPts val="3000"/>
              <a:buNone/>
              <a:defRPr sz="2400" b="0" cap="none">
                <a:solidFill>
                  <a:schemeClr val="lt1"/>
                </a:solidFill>
              </a:defRPr>
            </a:lvl1pPr>
            <a:lvl2pPr marL="914400" lvl="1" indent="-228600" algn="l">
              <a:lnSpc>
                <a:spcPct val="120000"/>
              </a:lnSpc>
              <a:spcBef>
                <a:spcPts val="600"/>
              </a:spcBef>
              <a:spcAft>
                <a:spcPts val="0"/>
              </a:spcAft>
              <a:buClr>
                <a:schemeClr val="lt1"/>
              </a:buClr>
              <a:buSzPts val="3000"/>
              <a:buNone/>
              <a:defRPr sz="2400" b="1"/>
            </a:lvl2pPr>
            <a:lvl3pPr marL="1371600" lvl="2" indent="-228600" algn="l">
              <a:lnSpc>
                <a:spcPct val="120000"/>
              </a:lnSpc>
              <a:spcBef>
                <a:spcPts val="600"/>
              </a:spcBef>
              <a:spcAft>
                <a:spcPts val="0"/>
              </a:spcAft>
              <a:buClr>
                <a:schemeClr val="lt1"/>
              </a:buClr>
              <a:buSzPts val="2700"/>
              <a:buNone/>
              <a:defRPr sz="2160" b="1"/>
            </a:lvl3pPr>
            <a:lvl4pPr marL="1828800" lvl="3" indent="-228600" algn="l">
              <a:lnSpc>
                <a:spcPct val="120000"/>
              </a:lnSpc>
              <a:spcBef>
                <a:spcPts val="600"/>
              </a:spcBef>
              <a:spcAft>
                <a:spcPts val="0"/>
              </a:spcAft>
              <a:buClr>
                <a:schemeClr val="lt1"/>
              </a:buClr>
              <a:buSzPts val="2400"/>
              <a:buNone/>
              <a:defRPr sz="1920" b="1"/>
            </a:lvl4pPr>
            <a:lvl5pPr marL="2286000" lvl="4" indent="-228600" algn="l">
              <a:lnSpc>
                <a:spcPct val="120000"/>
              </a:lnSpc>
              <a:spcBef>
                <a:spcPts val="600"/>
              </a:spcBef>
              <a:spcAft>
                <a:spcPts val="0"/>
              </a:spcAft>
              <a:buClr>
                <a:schemeClr val="lt1"/>
              </a:buClr>
              <a:buSzPts val="2400"/>
              <a:buNone/>
              <a:defRPr sz="1920" b="1"/>
            </a:lvl5pPr>
            <a:lvl6pPr marL="2743200" lvl="5" indent="-228600" algn="l">
              <a:lnSpc>
                <a:spcPct val="120000"/>
              </a:lnSpc>
              <a:spcBef>
                <a:spcPts val="600"/>
              </a:spcBef>
              <a:spcAft>
                <a:spcPts val="0"/>
              </a:spcAft>
              <a:buClr>
                <a:schemeClr val="lt1"/>
              </a:buClr>
              <a:buSzPts val="2400"/>
              <a:buNone/>
              <a:defRPr sz="1920" b="1"/>
            </a:lvl6pPr>
            <a:lvl7pPr marL="3200400" lvl="6" indent="-228600" algn="l">
              <a:lnSpc>
                <a:spcPct val="120000"/>
              </a:lnSpc>
              <a:spcBef>
                <a:spcPts val="600"/>
              </a:spcBef>
              <a:spcAft>
                <a:spcPts val="0"/>
              </a:spcAft>
              <a:buClr>
                <a:schemeClr val="lt1"/>
              </a:buClr>
              <a:buSzPts val="2400"/>
              <a:buNone/>
              <a:defRPr sz="1920" b="1"/>
            </a:lvl7pPr>
            <a:lvl8pPr marL="3657600" lvl="7" indent="-228600" algn="l">
              <a:lnSpc>
                <a:spcPct val="120000"/>
              </a:lnSpc>
              <a:spcBef>
                <a:spcPts val="600"/>
              </a:spcBef>
              <a:spcAft>
                <a:spcPts val="0"/>
              </a:spcAft>
              <a:buClr>
                <a:schemeClr val="lt1"/>
              </a:buClr>
              <a:buSzPts val="2400"/>
              <a:buNone/>
              <a:defRPr sz="1920" b="1"/>
            </a:lvl8pPr>
            <a:lvl9pPr marL="4114800" lvl="8" indent="-228600" algn="l">
              <a:lnSpc>
                <a:spcPct val="120000"/>
              </a:lnSpc>
              <a:spcBef>
                <a:spcPts val="600"/>
              </a:spcBef>
              <a:spcAft>
                <a:spcPts val="0"/>
              </a:spcAft>
              <a:buClr>
                <a:schemeClr val="lt1"/>
              </a:buClr>
              <a:buSzPts val="2400"/>
              <a:buNone/>
              <a:defRPr sz="1920" b="1"/>
            </a:lvl9pPr>
          </a:lstStyle>
          <a:p>
            <a:endParaRPr/>
          </a:p>
        </p:txBody>
      </p:sp>
      <p:sp>
        <p:nvSpPr>
          <p:cNvPr id="219" name="Google Shape;219;p48"/>
          <p:cNvSpPr>
            <a:spLocks noGrp="1"/>
          </p:cNvSpPr>
          <p:nvPr>
            <p:ph type="pic" idx="2"/>
          </p:nvPr>
        </p:nvSpPr>
        <p:spPr>
          <a:xfrm>
            <a:off x="1369696" y="3200398"/>
            <a:ext cx="3834288" cy="1828800"/>
          </a:xfrm>
          <a:prstGeom prst="round2DiagRect">
            <a:avLst>
              <a:gd name="adj1" fmla="val 16667"/>
              <a:gd name="adj2" fmla="val 0"/>
            </a:avLst>
          </a:prstGeom>
          <a:noFill/>
          <a:ln w="19050" cap="sq" cmpd="sng">
            <a:solidFill>
              <a:srgbClr val="D1E9FB">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20" name="Google Shape;220;p48"/>
          <p:cNvSpPr txBox="1">
            <a:spLocks noGrp="1"/>
          </p:cNvSpPr>
          <p:nvPr>
            <p:ph type="body" idx="3"/>
          </p:nvPr>
        </p:nvSpPr>
        <p:spPr>
          <a:xfrm>
            <a:off x="1369696" y="5977030"/>
            <a:ext cx="3834288" cy="98141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100"/>
              <a:buNone/>
              <a:defRPr sz="1679"/>
            </a:lvl1pPr>
            <a:lvl2pPr marL="914400" lvl="1" indent="-228600" algn="l">
              <a:lnSpc>
                <a:spcPct val="120000"/>
              </a:lnSpc>
              <a:spcBef>
                <a:spcPts val="600"/>
              </a:spcBef>
              <a:spcAft>
                <a:spcPts val="0"/>
              </a:spcAft>
              <a:buClr>
                <a:schemeClr val="lt1"/>
              </a:buClr>
              <a:buSzPts val="1800"/>
              <a:buNone/>
              <a:defRPr sz="1440"/>
            </a:lvl2pPr>
            <a:lvl3pPr marL="1371600" lvl="2" indent="-228600" algn="l">
              <a:lnSpc>
                <a:spcPct val="120000"/>
              </a:lnSpc>
              <a:spcBef>
                <a:spcPts val="600"/>
              </a:spcBef>
              <a:spcAft>
                <a:spcPts val="0"/>
              </a:spcAft>
              <a:buClr>
                <a:schemeClr val="lt1"/>
              </a:buClr>
              <a:buSzPts val="1500"/>
              <a:buNone/>
              <a:defRPr sz="1200"/>
            </a:lvl3pPr>
            <a:lvl4pPr marL="1828800" lvl="3" indent="-228600" algn="l">
              <a:lnSpc>
                <a:spcPct val="120000"/>
              </a:lnSpc>
              <a:spcBef>
                <a:spcPts val="600"/>
              </a:spcBef>
              <a:spcAft>
                <a:spcPts val="0"/>
              </a:spcAft>
              <a:buClr>
                <a:schemeClr val="lt1"/>
              </a:buClr>
              <a:buSzPts val="1350"/>
              <a:buNone/>
              <a:defRPr sz="1080"/>
            </a:lvl4pPr>
            <a:lvl5pPr marL="2286000" lvl="4" indent="-228600" algn="l">
              <a:lnSpc>
                <a:spcPct val="120000"/>
              </a:lnSpc>
              <a:spcBef>
                <a:spcPts val="600"/>
              </a:spcBef>
              <a:spcAft>
                <a:spcPts val="0"/>
              </a:spcAft>
              <a:buClr>
                <a:schemeClr val="lt1"/>
              </a:buClr>
              <a:buSzPts val="1350"/>
              <a:buNone/>
              <a:defRPr sz="1080"/>
            </a:lvl5pPr>
            <a:lvl6pPr marL="2743200" lvl="5" indent="-228600" algn="l">
              <a:lnSpc>
                <a:spcPct val="120000"/>
              </a:lnSpc>
              <a:spcBef>
                <a:spcPts val="600"/>
              </a:spcBef>
              <a:spcAft>
                <a:spcPts val="0"/>
              </a:spcAft>
              <a:buClr>
                <a:schemeClr val="lt1"/>
              </a:buClr>
              <a:buSzPts val="1350"/>
              <a:buNone/>
              <a:defRPr sz="1080"/>
            </a:lvl6pPr>
            <a:lvl7pPr marL="3200400" lvl="6" indent="-228600" algn="l">
              <a:lnSpc>
                <a:spcPct val="120000"/>
              </a:lnSpc>
              <a:spcBef>
                <a:spcPts val="600"/>
              </a:spcBef>
              <a:spcAft>
                <a:spcPts val="0"/>
              </a:spcAft>
              <a:buClr>
                <a:schemeClr val="lt1"/>
              </a:buClr>
              <a:buSzPts val="1350"/>
              <a:buNone/>
              <a:defRPr sz="1080"/>
            </a:lvl7pPr>
            <a:lvl8pPr marL="3657600" lvl="7" indent="-228600" algn="l">
              <a:lnSpc>
                <a:spcPct val="120000"/>
              </a:lnSpc>
              <a:spcBef>
                <a:spcPts val="600"/>
              </a:spcBef>
              <a:spcAft>
                <a:spcPts val="0"/>
              </a:spcAft>
              <a:buClr>
                <a:schemeClr val="lt1"/>
              </a:buClr>
              <a:buSzPts val="1350"/>
              <a:buNone/>
              <a:defRPr sz="1080"/>
            </a:lvl8pPr>
            <a:lvl9pPr marL="4114800" lvl="8" indent="-228600" algn="l">
              <a:lnSpc>
                <a:spcPct val="120000"/>
              </a:lnSpc>
              <a:spcBef>
                <a:spcPts val="600"/>
              </a:spcBef>
              <a:spcAft>
                <a:spcPts val="0"/>
              </a:spcAft>
              <a:buClr>
                <a:schemeClr val="lt1"/>
              </a:buClr>
              <a:buSzPts val="1350"/>
              <a:buNone/>
              <a:defRPr sz="1080"/>
            </a:lvl9pPr>
          </a:lstStyle>
          <a:p>
            <a:endParaRPr/>
          </a:p>
        </p:txBody>
      </p:sp>
      <p:sp>
        <p:nvSpPr>
          <p:cNvPr id="221" name="Google Shape;221;p48"/>
          <p:cNvSpPr txBox="1">
            <a:spLocks noGrp="1"/>
          </p:cNvSpPr>
          <p:nvPr>
            <p:ph type="body" idx="4"/>
          </p:nvPr>
        </p:nvSpPr>
        <p:spPr>
          <a:xfrm>
            <a:off x="5386864" y="5285515"/>
            <a:ext cx="3840480" cy="69151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200"/>
              </a:spcBef>
              <a:spcAft>
                <a:spcPts val="0"/>
              </a:spcAft>
              <a:buClr>
                <a:schemeClr val="lt1"/>
              </a:buClr>
              <a:buSzPts val="3000"/>
              <a:buNone/>
              <a:defRPr sz="2400" b="0" cap="none">
                <a:solidFill>
                  <a:schemeClr val="lt1"/>
                </a:solidFill>
              </a:defRPr>
            </a:lvl1pPr>
            <a:lvl2pPr marL="914400" lvl="1" indent="-228600" algn="l">
              <a:lnSpc>
                <a:spcPct val="120000"/>
              </a:lnSpc>
              <a:spcBef>
                <a:spcPts val="600"/>
              </a:spcBef>
              <a:spcAft>
                <a:spcPts val="0"/>
              </a:spcAft>
              <a:buClr>
                <a:schemeClr val="lt1"/>
              </a:buClr>
              <a:buSzPts val="3000"/>
              <a:buNone/>
              <a:defRPr sz="2400" b="1"/>
            </a:lvl2pPr>
            <a:lvl3pPr marL="1371600" lvl="2" indent="-228600" algn="l">
              <a:lnSpc>
                <a:spcPct val="120000"/>
              </a:lnSpc>
              <a:spcBef>
                <a:spcPts val="600"/>
              </a:spcBef>
              <a:spcAft>
                <a:spcPts val="0"/>
              </a:spcAft>
              <a:buClr>
                <a:schemeClr val="lt1"/>
              </a:buClr>
              <a:buSzPts val="2700"/>
              <a:buNone/>
              <a:defRPr sz="2160" b="1"/>
            </a:lvl3pPr>
            <a:lvl4pPr marL="1828800" lvl="3" indent="-228600" algn="l">
              <a:lnSpc>
                <a:spcPct val="120000"/>
              </a:lnSpc>
              <a:spcBef>
                <a:spcPts val="600"/>
              </a:spcBef>
              <a:spcAft>
                <a:spcPts val="0"/>
              </a:spcAft>
              <a:buClr>
                <a:schemeClr val="lt1"/>
              </a:buClr>
              <a:buSzPts val="2400"/>
              <a:buNone/>
              <a:defRPr sz="1920" b="1"/>
            </a:lvl4pPr>
            <a:lvl5pPr marL="2286000" lvl="4" indent="-228600" algn="l">
              <a:lnSpc>
                <a:spcPct val="120000"/>
              </a:lnSpc>
              <a:spcBef>
                <a:spcPts val="600"/>
              </a:spcBef>
              <a:spcAft>
                <a:spcPts val="0"/>
              </a:spcAft>
              <a:buClr>
                <a:schemeClr val="lt1"/>
              </a:buClr>
              <a:buSzPts val="2400"/>
              <a:buNone/>
              <a:defRPr sz="1920" b="1"/>
            </a:lvl5pPr>
            <a:lvl6pPr marL="2743200" lvl="5" indent="-228600" algn="l">
              <a:lnSpc>
                <a:spcPct val="120000"/>
              </a:lnSpc>
              <a:spcBef>
                <a:spcPts val="600"/>
              </a:spcBef>
              <a:spcAft>
                <a:spcPts val="0"/>
              </a:spcAft>
              <a:buClr>
                <a:schemeClr val="lt1"/>
              </a:buClr>
              <a:buSzPts val="2400"/>
              <a:buNone/>
              <a:defRPr sz="1920" b="1"/>
            </a:lvl6pPr>
            <a:lvl7pPr marL="3200400" lvl="6" indent="-228600" algn="l">
              <a:lnSpc>
                <a:spcPct val="120000"/>
              </a:lnSpc>
              <a:spcBef>
                <a:spcPts val="600"/>
              </a:spcBef>
              <a:spcAft>
                <a:spcPts val="0"/>
              </a:spcAft>
              <a:buClr>
                <a:schemeClr val="lt1"/>
              </a:buClr>
              <a:buSzPts val="2400"/>
              <a:buNone/>
              <a:defRPr sz="1920" b="1"/>
            </a:lvl7pPr>
            <a:lvl8pPr marL="3657600" lvl="7" indent="-228600" algn="l">
              <a:lnSpc>
                <a:spcPct val="120000"/>
              </a:lnSpc>
              <a:spcBef>
                <a:spcPts val="600"/>
              </a:spcBef>
              <a:spcAft>
                <a:spcPts val="0"/>
              </a:spcAft>
              <a:buClr>
                <a:schemeClr val="lt1"/>
              </a:buClr>
              <a:buSzPts val="2400"/>
              <a:buNone/>
              <a:defRPr sz="1920" b="1"/>
            </a:lvl8pPr>
            <a:lvl9pPr marL="4114800" lvl="8" indent="-228600" algn="l">
              <a:lnSpc>
                <a:spcPct val="120000"/>
              </a:lnSpc>
              <a:spcBef>
                <a:spcPts val="600"/>
              </a:spcBef>
              <a:spcAft>
                <a:spcPts val="0"/>
              </a:spcAft>
              <a:buClr>
                <a:schemeClr val="lt1"/>
              </a:buClr>
              <a:buSzPts val="2400"/>
              <a:buNone/>
              <a:defRPr sz="1920" b="1"/>
            </a:lvl9pPr>
          </a:lstStyle>
          <a:p>
            <a:endParaRPr/>
          </a:p>
        </p:txBody>
      </p:sp>
      <p:sp>
        <p:nvSpPr>
          <p:cNvPr id="222" name="Google Shape;222;p48"/>
          <p:cNvSpPr>
            <a:spLocks noGrp="1"/>
          </p:cNvSpPr>
          <p:nvPr>
            <p:ph type="pic" idx="5"/>
          </p:nvPr>
        </p:nvSpPr>
        <p:spPr>
          <a:xfrm>
            <a:off x="5386864" y="3200398"/>
            <a:ext cx="3838728" cy="1828800"/>
          </a:xfrm>
          <a:prstGeom prst="round2DiagRect">
            <a:avLst>
              <a:gd name="adj1" fmla="val 16667"/>
              <a:gd name="adj2" fmla="val 0"/>
            </a:avLst>
          </a:prstGeom>
          <a:noFill/>
          <a:ln w="19050" cap="sq" cmpd="sng">
            <a:solidFill>
              <a:srgbClr val="D1E9FB">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23" name="Google Shape;223;p48"/>
          <p:cNvSpPr txBox="1">
            <a:spLocks noGrp="1"/>
          </p:cNvSpPr>
          <p:nvPr>
            <p:ph type="body" idx="6"/>
          </p:nvPr>
        </p:nvSpPr>
        <p:spPr>
          <a:xfrm>
            <a:off x="5385112" y="5977029"/>
            <a:ext cx="3840480" cy="97241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100"/>
              <a:buNone/>
              <a:defRPr sz="1679"/>
            </a:lvl1pPr>
            <a:lvl2pPr marL="914400" lvl="1" indent="-228600" algn="l">
              <a:lnSpc>
                <a:spcPct val="120000"/>
              </a:lnSpc>
              <a:spcBef>
                <a:spcPts val="600"/>
              </a:spcBef>
              <a:spcAft>
                <a:spcPts val="0"/>
              </a:spcAft>
              <a:buClr>
                <a:schemeClr val="lt1"/>
              </a:buClr>
              <a:buSzPts val="1800"/>
              <a:buNone/>
              <a:defRPr sz="1440"/>
            </a:lvl2pPr>
            <a:lvl3pPr marL="1371600" lvl="2" indent="-228600" algn="l">
              <a:lnSpc>
                <a:spcPct val="120000"/>
              </a:lnSpc>
              <a:spcBef>
                <a:spcPts val="600"/>
              </a:spcBef>
              <a:spcAft>
                <a:spcPts val="0"/>
              </a:spcAft>
              <a:buClr>
                <a:schemeClr val="lt1"/>
              </a:buClr>
              <a:buSzPts val="1500"/>
              <a:buNone/>
              <a:defRPr sz="1200"/>
            </a:lvl3pPr>
            <a:lvl4pPr marL="1828800" lvl="3" indent="-228600" algn="l">
              <a:lnSpc>
                <a:spcPct val="120000"/>
              </a:lnSpc>
              <a:spcBef>
                <a:spcPts val="600"/>
              </a:spcBef>
              <a:spcAft>
                <a:spcPts val="0"/>
              </a:spcAft>
              <a:buClr>
                <a:schemeClr val="lt1"/>
              </a:buClr>
              <a:buSzPts val="1350"/>
              <a:buNone/>
              <a:defRPr sz="1080"/>
            </a:lvl4pPr>
            <a:lvl5pPr marL="2286000" lvl="4" indent="-228600" algn="l">
              <a:lnSpc>
                <a:spcPct val="120000"/>
              </a:lnSpc>
              <a:spcBef>
                <a:spcPts val="600"/>
              </a:spcBef>
              <a:spcAft>
                <a:spcPts val="0"/>
              </a:spcAft>
              <a:buClr>
                <a:schemeClr val="lt1"/>
              </a:buClr>
              <a:buSzPts val="1350"/>
              <a:buNone/>
              <a:defRPr sz="1080"/>
            </a:lvl5pPr>
            <a:lvl6pPr marL="2743200" lvl="5" indent="-228600" algn="l">
              <a:lnSpc>
                <a:spcPct val="120000"/>
              </a:lnSpc>
              <a:spcBef>
                <a:spcPts val="600"/>
              </a:spcBef>
              <a:spcAft>
                <a:spcPts val="0"/>
              </a:spcAft>
              <a:buClr>
                <a:schemeClr val="lt1"/>
              </a:buClr>
              <a:buSzPts val="1350"/>
              <a:buNone/>
              <a:defRPr sz="1080"/>
            </a:lvl6pPr>
            <a:lvl7pPr marL="3200400" lvl="6" indent="-228600" algn="l">
              <a:lnSpc>
                <a:spcPct val="120000"/>
              </a:lnSpc>
              <a:spcBef>
                <a:spcPts val="600"/>
              </a:spcBef>
              <a:spcAft>
                <a:spcPts val="0"/>
              </a:spcAft>
              <a:buClr>
                <a:schemeClr val="lt1"/>
              </a:buClr>
              <a:buSzPts val="1350"/>
              <a:buNone/>
              <a:defRPr sz="1080"/>
            </a:lvl7pPr>
            <a:lvl8pPr marL="3657600" lvl="7" indent="-228600" algn="l">
              <a:lnSpc>
                <a:spcPct val="120000"/>
              </a:lnSpc>
              <a:spcBef>
                <a:spcPts val="600"/>
              </a:spcBef>
              <a:spcAft>
                <a:spcPts val="0"/>
              </a:spcAft>
              <a:buClr>
                <a:schemeClr val="lt1"/>
              </a:buClr>
              <a:buSzPts val="1350"/>
              <a:buNone/>
              <a:defRPr sz="1080"/>
            </a:lvl8pPr>
            <a:lvl9pPr marL="4114800" lvl="8" indent="-228600" algn="l">
              <a:lnSpc>
                <a:spcPct val="120000"/>
              </a:lnSpc>
              <a:spcBef>
                <a:spcPts val="600"/>
              </a:spcBef>
              <a:spcAft>
                <a:spcPts val="0"/>
              </a:spcAft>
              <a:buClr>
                <a:schemeClr val="lt1"/>
              </a:buClr>
              <a:buSzPts val="1350"/>
              <a:buNone/>
              <a:defRPr sz="1080"/>
            </a:lvl9pPr>
          </a:lstStyle>
          <a:p>
            <a:endParaRPr/>
          </a:p>
        </p:txBody>
      </p:sp>
      <p:sp>
        <p:nvSpPr>
          <p:cNvPr id="224" name="Google Shape;224;p48"/>
          <p:cNvSpPr txBox="1">
            <a:spLocks noGrp="1"/>
          </p:cNvSpPr>
          <p:nvPr>
            <p:ph type="body" idx="7"/>
          </p:nvPr>
        </p:nvSpPr>
        <p:spPr>
          <a:xfrm>
            <a:off x="9423081" y="5285514"/>
            <a:ext cx="3828889" cy="69151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200"/>
              </a:spcBef>
              <a:spcAft>
                <a:spcPts val="0"/>
              </a:spcAft>
              <a:buClr>
                <a:schemeClr val="lt1"/>
              </a:buClr>
              <a:buSzPts val="3000"/>
              <a:buNone/>
              <a:defRPr sz="2400" b="0" cap="none">
                <a:solidFill>
                  <a:schemeClr val="lt1"/>
                </a:solidFill>
              </a:defRPr>
            </a:lvl1pPr>
            <a:lvl2pPr marL="914400" lvl="1" indent="-228600" algn="l">
              <a:lnSpc>
                <a:spcPct val="120000"/>
              </a:lnSpc>
              <a:spcBef>
                <a:spcPts val="600"/>
              </a:spcBef>
              <a:spcAft>
                <a:spcPts val="0"/>
              </a:spcAft>
              <a:buClr>
                <a:schemeClr val="lt1"/>
              </a:buClr>
              <a:buSzPts val="3000"/>
              <a:buNone/>
              <a:defRPr sz="2400" b="1"/>
            </a:lvl2pPr>
            <a:lvl3pPr marL="1371600" lvl="2" indent="-228600" algn="l">
              <a:lnSpc>
                <a:spcPct val="120000"/>
              </a:lnSpc>
              <a:spcBef>
                <a:spcPts val="600"/>
              </a:spcBef>
              <a:spcAft>
                <a:spcPts val="0"/>
              </a:spcAft>
              <a:buClr>
                <a:schemeClr val="lt1"/>
              </a:buClr>
              <a:buSzPts val="2700"/>
              <a:buNone/>
              <a:defRPr sz="2160" b="1"/>
            </a:lvl3pPr>
            <a:lvl4pPr marL="1828800" lvl="3" indent="-228600" algn="l">
              <a:lnSpc>
                <a:spcPct val="120000"/>
              </a:lnSpc>
              <a:spcBef>
                <a:spcPts val="600"/>
              </a:spcBef>
              <a:spcAft>
                <a:spcPts val="0"/>
              </a:spcAft>
              <a:buClr>
                <a:schemeClr val="lt1"/>
              </a:buClr>
              <a:buSzPts val="2400"/>
              <a:buNone/>
              <a:defRPr sz="1920" b="1"/>
            </a:lvl4pPr>
            <a:lvl5pPr marL="2286000" lvl="4" indent="-228600" algn="l">
              <a:lnSpc>
                <a:spcPct val="120000"/>
              </a:lnSpc>
              <a:spcBef>
                <a:spcPts val="600"/>
              </a:spcBef>
              <a:spcAft>
                <a:spcPts val="0"/>
              </a:spcAft>
              <a:buClr>
                <a:schemeClr val="lt1"/>
              </a:buClr>
              <a:buSzPts val="2400"/>
              <a:buNone/>
              <a:defRPr sz="1920" b="1"/>
            </a:lvl5pPr>
            <a:lvl6pPr marL="2743200" lvl="5" indent="-228600" algn="l">
              <a:lnSpc>
                <a:spcPct val="120000"/>
              </a:lnSpc>
              <a:spcBef>
                <a:spcPts val="600"/>
              </a:spcBef>
              <a:spcAft>
                <a:spcPts val="0"/>
              </a:spcAft>
              <a:buClr>
                <a:schemeClr val="lt1"/>
              </a:buClr>
              <a:buSzPts val="2400"/>
              <a:buNone/>
              <a:defRPr sz="1920" b="1"/>
            </a:lvl6pPr>
            <a:lvl7pPr marL="3200400" lvl="6" indent="-228600" algn="l">
              <a:lnSpc>
                <a:spcPct val="120000"/>
              </a:lnSpc>
              <a:spcBef>
                <a:spcPts val="600"/>
              </a:spcBef>
              <a:spcAft>
                <a:spcPts val="0"/>
              </a:spcAft>
              <a:buClr>
                <a:schemeClr val="lt1"/>
              </a:buClr>
              <a:buSzPts val="2400"/>
              <a:buNone/>
              <a:defRPr sz="1920" b="1"/>
            </a:lvl7pPr>
            <a:lvl8pPr marL="3657600" lvl="7" indent="-228600" algn="l">
              <a:lnSpc>
                <a:spcPct val="120000"/>
              </a:lnSpc>
              <a:spcBef>
                <a:spcPts val="600"/>
              </a:spcBef>
              <a:spcAft>
                <a:spcPts val="0"/>
              </a:spcAft>
              <a:buClr>
                <a:schemeClr val="lt1"/>
              </a:buClr>
              <a:buSzPts val="2400"/>
              <a:buNone/>
              <a:defRPr sz="1920" b="1"/>
            </a:lvl8pPr>
            <a:lvl9pPr marL="4114800" lvl="8" indent="-228600" algn="l">
              <a:lnSpc>
                <a:spcPct val="120000"/>
              </a:lnSpc>
              <a:spcBef>
                <a:spcPts val="600"/>
              </a:spcBef>
              <a:spcAft>
                <a:spcPts val="0"/>
              </a:spcAft>
              <a:buClr>
                <a:schemeClr val="lt1"/>
              </a:buClr>
              <a:buSzPts val="2400"/>
              <a:buNone/>
              <a:defRPr sz="1920" b="1"/>
            </a:lvl9pPr>
          </a:lstStyle>
          <a:p>
            <a:endParaRPr/>
          </a:p>
        </p:txBody>
      </p:sp>
      <p:sp>
        <p:nvSpPr>
          <p:cNvPr id="225" name="Google Shape;225;p48"/>
          <p:cNvSpPr>
            <a:spLocks noGrp="1"/>
          </p:cNvSpPr>
          <p:nvPr>
            <p:ph type="pic" idx="8"/>
          </p:nvPr>
        </p:nvSpPr>
        <p:spPr>
          <a:xfrm>
            <a:off x="9422931" y="3200398"/>
            <a:ext cx="3833963" cy="1828800"/>
          </a:xfrm>
          <a:prstGeom prst="round2DiagRect">
            <a:avLst>
              <a:gd name="adj1" fmla="val 16667"/>
              <a:gd name="adj2" fmla="val 0"/>
            </a:avLst>
          </a:prstGeom>
          <a:noFill/>
          <a:ln w="19050" cap="sq" cmpd="sng">
            <a:solidFill>
              <a:srgbClr val="D1E9FB">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26" name="Google Shape;226;p48"/>
          <p:cNvSpPr txBox="1">
            <a:spLocks noGrp="1"/>
          </p:cNvSpPr>
          <p:nvPr>
            <p:ph type="body" idx="9"/>
          </p:nvPr>
        </p:nvSpPr>
        <p:spPr>
          <a:xfrm>
            <a:off x="9422930" y="5977025"/>
            <a:ext cx="3833962" cy="9724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lt1"/>
              </a:buClr>
              <a:buSzPts val="2100"/>
              <a:buNone/>
              <a:defRPr sz="1679"/>
            </a:lvl1pPr>
            <a:lvl2pPr marL="914400" lvl="1" indent="-228600" algn="l">
              <a:lnSpc>
                <a:spcPct val="120000"/>
              </a:lnSpc>
              <a:spcBef>
                <a:spcPts val="600"/>
              </a:spcBef>
              <a:spcAft>
                <a:spcPts val="0"/>
              </a:spcAft>
              <a:buClr>
                <a:schemeClr val="lt1"/>
              </a:buClr>
              <a:buSzPts val="1800"/>
              <a:buNone/>
              <a:defRPr sz="1440"/>
            </a:lvl2pPr>
            <a:lvl3pPr marL="1371600" lvl="2" indent="-228600" algn="l">
              <a:lnSpc>
                <a:spcPct val="120000"/>
              </a:lnSpc>
              <a:spcBef>
                <a:spcPts val="600"/>
              </a:spcBef>
              <a:spcAft>
                <a:spcPts val="0"/>
              </a:spcAft>
              <a:buClr>
                <a:schemeClr val="lt1"/>
              </a:buClr>
              <a:buSzPts val="1500"/>
              <a:buNone/>
              <a:defRPr sz="1200"/>
            </a:lvl3pPr>
            <a:lvl4pPr marL="1828800" lvl="3" indent="-228600" algn="l">
              <a:lnSpc>
                <a:spcPct val="120000"/>
              </a:lnSpc>
              <a:spcBef>
                <a:spcPts val="600"/>
              </a:spcBef>
              <a:spcAft>
                <a:spcPts val="0"/>
              </a:spcAft>
              <a:buClr>
                <a:schemeClr val="lt1"/>
              </a:buClr>
              <a:buSzPts val="1350"/>
              <a:buNone/>
              <a:defRPr sz="1080"/>
            </a:lvl4pPr>
            <a:lvl5pPr marL="2286000" lvl="4" indent="-228600" algn="l">
              <a:lnSpc>
                <a:spcPct val="120000"/>
              </a:lnSpc>
              <a:spcBef>
                <a:spcPts val="600"/>
              </a:spcBef>
              <a:spcAft>
                <a:spcPts val="0"/>
              </a:spcAft>
              <a:buClr>
                <a:schemeClr val="lt1"/>
              </a:buClr>
              <a:buSzPts val="1350"/>
              <a:buNone/>
              <a:defRPr sz="1080"/>
            </a:lvl5pPr>
            <a:lvl6pPr marL="2743200" lvl="5" indent="-228600" algn="l">
              <a:lnSpc>
                <a:spcPct val="120000"/>
              </a:lnSpc>
              <a:spcBef>
                <a:spcPts val="600"/>
              </a:spcBef>
              <a:spcAft>
                <a:spcPts val="0"/>
              </a:spcAft>
              <a:buClr>
                <a:schemeClr val="lt1"/>
              </a:buClr>
              <a:buSzPts val="1350"/>
              <a:buNone/>
              <a:defRPr sz="1080"/>
            </a:lvl6pPr>
            <a:lvl7pPr marL="3200400" lvl="6" indent="-228600" algn="l">
              <a:lnSpc>
                <a:spcPct val="120000"/>
              </a:lnSpc>
              <a:spcBef>
                <a:spcPts val="600"/>
              </a:spcBef>
              <a:spcAft>
                <a:spcPts val="0"/>
              </a:spcAft>
              <a:buClr>
                <a:schemeClr val="lt1"/>
              </a:buClr>
              <a:buSzPts val="1350"/>
              <a:buNone/>
              <a:defRPr sz="1080"/>
            </a:lvl7pPr>
            <a:lvl8pPr marL="3657600" lvl="7" indent="-228600" algn="l">
              <a:lnSpc>
                <a:spcPct val="120000"/>
              </a:lnSpc>
              <a:spcBef>
                <a:spcPts val="600"/>
              </a:spcBef>
              <a:spcAft>
                <a:spcPts val="0"/>
              </a:spcAft>
              <a:buClr>
                <a:schemeClr val="lt1"/>
              </a:buClr>
              <a:buSzPts val="1350"/>
              <a:buNone/>
              <a:defRPr sz="1080"/>
            </a:lvl8pPr>
            <a:lvl9pPr marL="4114800" lvl="8" indent="-228600" algn="l">
              <a:lnSpc>
                <a:spcPct val="120000"/>
              </a:lnSpc>
              <a:spcBef>
                <a:spcPts val="600"/>
              </a:spcBef>
              <a:spcAft>
                <a:spcPts val="0"/>
              </a:spcAft>
              <a:buClr>
                <a:schemeClr val="lt1"/>
              </a:buClr>
              <a:buSzPts val="1350"/>
              <a:buNone/>
              <a:defRPr sz="1080"/>
            </a:lvl9pPr>
          </a:lstStyle>
          <a:p>
            <a:endParaRPr/>
          </a:p>
        </p:txBody>
      </p:sp>
      <p:sp>
        <p:nvSpPr>
          <p:cNvPr id="227" name="Google Shape;227;p48"/>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48"/>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48"/>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230"/>
        <p:cNvGrpSpPr/>
        <p:nvPr/>
      </p:nvGrpSpPr>
      <p:grpSpPr>
        <a:xfrm>
          <a:off x="0" y="0"/>
          <a:ext cx="0" cy="0"/>
          <a:chOff x="0" y="0"/>
          <a:chExt cx="0" cy="0"/>
        </a:xfrm>
      </p:grpSpPr>
      <p:sp>
        <p:nvSpPr>
          <p:cNvPr id="231" name="Google Shape;231;p49"/>
          <p:cNvSpPr txBox="1">
            <a:spLocks noGrp="1"/>
          </p:cNvSpPr>
          <p:nvPr>
            <p:ph type="title"/>
          </p:nvPr>
        </p:nvSpPr>
        <p:spPr>
          <a:xfrm rot="5400000">
            <a:off x="8944927" y="2637474"/>
            <a:ext cx="6217921" cy="24060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49"/>
          <p:cNvSpPr txBox="1">
            <a:spLocks noGrp="1"/>
          </p:cNvSpPr>
          <p:nvPr>
            <p:ph type="body" idx="1"/>
          </p:nvPr>
        </p:nvSpPr>
        <p:spPr>
          <a:xfrm rot="5400000">
            <a:off x="2909885" y="-808674"/>
            <a:ext cx="6217921" cy="9298308"/>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200"/>
              </a:spcBef>
              <a:spcAft>
                <a:spcPts val="0"/>
              </a:spcAft>
              <a:buClr>
                <a:schemeClr val="lt1"/>
              </a:buClr>
              <a:buSzPts val="2250"/>
              <a:buChar char="•"/>
              <a:defRPr/>
            </a:lvl1pPr>
            <a:lvl2pPr marL="914400" lvl="1" indent="-371475" algn="l">
              <a:lnSpc>
                <a:spcPct val="120000"/>
              </a:lnSpc>
              <a:spcBef>
                <a:spcPts val="600"/>
              </a:spcBef>
              <a:spcAft>
                <a:spcPts val="0"/>
              </a:spcAft>
              <a:buClr>
                <a:schemeClr val="lt1"/>
              </a:buClr>
              <a:buSzPts val="2250"/>
              <a:buChar char="•"/>
              <a:defRPr/>
            </a:lvl2pPr>
            <a:lvl3pPr marL="1371600" lvl="2" indent="-371475" algn="l">
              <a:lnSpc>
                <a:spcPct val="120000"/>
              </a:lnSpc>
              <a:spcBef>
                <a:spcPts val="600"/>
              </a:spcBef>
              <a:spcAft>
                <a:spcPts val="0"/>
              </a:spcAft>
              <a:buClr>
                <a:schemeClr val="lt1"/>
              </a:buClr>
              <a:buSzPts val="2250"/>
              <a:buChar char="•"/>
              <a:defRPr/>
            </a:lvl3pPr>
            <a:lvl4pPr marL="1828800" lvl="3" indent="-371475" algn="l">
              <a:lnSpc>
                <a:spcPct val="120000"/>
              </a:lnSpc>
              <a:spcBef>
                <a:spcPts val="600"/>
              </a:spcBef>
              <a:spcAft>
                <a:spcPts val="0"/>
              </a:spcAft>
              <a:buClr>
                <a:schemeClr val="lt1"/>
              </a:buClr>
              <a:buSzPts val="2250"/>
              <a:buChar char="•"/>
              <a:defRPr/>
            </a:lvl4pPr>
            <a:lvl5pPr marL="2286000" lvl="4" indent="-371475" algn="l">
              <a:lnSpc>
                <a:spcPct val="120000"/>
              </a:lnSpc>
              <a:spcBef>
                <a:spcPts val="600"/>
              </a:spcBef>
              <a:spcAft>
                <a:spcPts val="0"/>
              </a:spcAft>
              <a:buClr>
                <a:schemeClr val="lt1"/>
              </a:buClr>
              <a:buSzPts val="2250"/>
              <a:buChar char="•"/>
              <a:defRPr/>
            </a:lvl5pPr>
            <a:lvl6pPr marL="2743200" lvl="5" indent="-371475" algn="l">
              <a:lnSpc>
                <a:spcPct val="120000"/>
              </a:lnSpc>
              <a:spcBef>
                <a:spcPts val="600"/>
              </a:spcBef>
              <a:spcAft>
                <a:spcPts val="0"/>
              </a:spcAft>
              <a:buClr>
                <a:schemeClr val="lt1"/>
              </a:buClr>
              <a:buSzPts val="2250"/>
              <a:buChar char="•"/>
              <a:defRPr/>
            </a:lvl6pPr>
            <a:lvl7pPr marL="3200400" lvl="6" indent="-371475" algn="l">
              <a:lnSpc>
                <a:spcPct val="120000"/>
              </a:lnSpc>
              <a:spcBef>
                <a:spcPts val="600"/>
              </a:spcBef>
              <a:spcAft>
                <a:spcPts val="0"/>
              </a:spcAft>
              <a:buClr>
                <a:schemeClr val="lt1"/>
              </a:buClr>
              <a:buSzPts val="2250"/>
              <a:buChar char="•"/>
              <a:defRPr/>
            </a:lvl7pPr>
            <a:lvl8pPr marL="3657600" lvl="7" indent="-371475" algn="l">
              <a:lnSpc>
                <a:spcPct val="120000"/>
              </a:lnSpc>
              <a:spcBef>
                <a:spcPts val="600"/>
              </a:spcBef>
              <a:spcAft>
                <a:spcPts val="0"/>
              </a:spcAft>
              <a:buClr>
                <a:schemeClr val="lt1"/>
              </a:buClr>
              <a:buSzPts val="2250"/>
              <a:buChar char="•"/>
              <a:defRPr/>
            </a:lvl8pPr>
            <a:lvl9pPr marL="4114800" lvl="8" indent="-371475" algn="l">
              <a:lnSpc>
                <a:spcPct val="120000"/>
              </a:lnSpc>
              <a:spcBef>
                <a:spcPts val="600"/>
              </a:spcBef>
              <a:spcAft>
                <a:spcPts val="0"/>
              </a:spcAft>
              <a:buClr>
                <a:schemeClr val="lt1"/>
              </a:buClr>
              <a:buSzPts val="2250"/>
              <a:buChar char="•"/>
              <a:defRPr/>
            </a:lvl9pPr>
          </a:lstStyle>
          <a:p>
            <a:endParaRPr/>
          </a:p>
        </p:txBody>
      </p:sp>
      <p:sp>
        <p:nvSpPr>
          <p:cNvPr id="233" name="Google Shape;233;p49"/>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49"/>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49"/>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283"/>
        <p:cNvGrpSpPr/>
        <p:nvPr/>
      </p:nvGrpSpPr>
      <p:grpSpPr>
        <a:xfrm>
          <a:off x="0" y="0"/>
          <a:ext cx="0" cy="0"/>
          <a:chOff x="0" y="0"/>
          <a:chExt cx="0" cy="0"/>
        </a:xfrm>
      </p:grpSpPr>
      <p:sp>
        <p:nvSpPr>
          <p:cNvPr id="284" name="Google Shape;284;p32"/>
          <p:cNvSpPr txBox="1">
            <a:spLocks noGrp="1"/>
          </p:cNvSpPr>
          <p:nvPr>
            <p:ph type="title"/>
          </p:nvPr>
        </p:nvSpPr>
        <p:spPr>
          <a:xfrm>
            <a:off x="1369693" y="2560850"/>
            <a:ext cx="11887201" cy="301420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320"/>
              <a:buFont typeface="Twentieth Century"/>
              <a:buNone/>
              <a:defRPr sz="43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32"/>
          <p:cNvSpPr txBox="1">
            <a:spLocks noGrp="1"/>
          </p:cNvSpPr>
          <p:nvPr>
            <p:ph type="body" idx="1"/>
          </p:nvPr>
        </p:nvSpPr>
        <p:spPr>
          <a:xfrm>
            <a:off x="1369637" y="5589186"/>
            <a:ext cx="11885406" cy="136877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Clr>
                <a:schemeClr val="dk1"/>
              </a:buClr>
              <a:buSzPts val="2700"/>
              <a:buNone/>
              <a:defRPr sz="2160"/>
            </a:lvl1pPr>
            <a:lvl2pPr marL="914400" lvl="1" indent="-228600" algn="l">
              <a:lnSpc>
                <a:spcPct val="120000"/>
              </a:lnSpc>
              <a:spcBef>
                <a:spcPts val="600"/>
              </a:spcBef>
              <a:spcAft>
                <a:spcPts val="0"/>
              </a:spcAft>
              <a:buClr>
                <a:schemeClr val="dk1"/>
              </a:buClr>
              <a:buSzPts val="2100"/>
              <a:buNone/>
              <a:defRPr sz="1679"/>
            </a:lvl2pPr>
            <a:lvl3pPr marL="1371600" lvl="2" indent="-228600" algn="l">
              <a:lnSpc>
                <a:spcPct val="120000"/>
              </a:lnSpc>
              <a:spcBef>
                <a:spcPts val="600"/>
              </a:spcBef>
              <a:spcAft>
                <a:spcPts val="0"/>
              </a:spcAft>
              <a:buClr>
                <a:schemeClr val="dk1"/>
              </a:buClr>
              <a:buSzPts val="1800"/>
              <a:buNone/>
              <a:defRPr sz="1440"/>
            </a:lvl3pPr>
            <a:lvl4pPr marL="1828800" lvl="3" indent="-228600" algn="l">
              <a:lnSpc>
                <a:spcPct val="120000"/>
              </a:lnSpc>
              <a:spcBef>
                <a:spcPts val="600"/>
              </a:spcBef>
              <a:spcAft>
                <a:spcPts val="0"/>
              </a:spcAft>
              <a:buClr>
                <a:schemeClr val="dk1"/>
              </a:buClr>
              <a:buSzPts val="1500"/>
              <a:buNone/>
              <a:defRPr sz="1200"/>
            </a:lvl4pPr>
            <a:lvl5pPr marL="2286000" lvl="4" indent="-228600" algn="l">
              <a:lnSpc>
                <a:spcPct val="120000"/>
              </a:lnSpc>
              <a:spcBef>
                <a:spcPts val="600"/>
              </a:spcBef>
              <a:spcAft>
                <a:spcPts val="0"/>
              </a:spcAft>
              <a:buClr>
                <a:schemeClr val="dk1"/>
              </a:buClr>
              <a:buSzPts val="1500"/>
              <a:buNone/>
              <a:defRPr sz="1200"/>
            </a:lvl5pPr>
            <a:lvl6pPr marL="2743200" lvl="5" indent="-228600" algn="l">
              <a:lnSpc>
                <a:spcPct val="120000"/>
              </a:lnSpc>
              <a:spcBef>
                <a:spcPts val="600"/>
              </a:spcBef>
              <a:spcAft>
                <a:spcPts val="0"/>
              </a:spcAft>
              <a:buClr>
                <a:schemeClr val="dk1"/>
              </a:buClr>
              <a:buSzPts val="1500"/>
              <a:buNone/>
              <a:defRPr sz="1200"/>
            </a:lvl6pPr>
            <a:lvl7pPr marL="3200400" lvl="6" indent="-228600" algn="l">
              <a:lnSpc>
                <a:spcPct val="120000"/>
              </a:lnSpc>
              <a:spcBef>
                <a:spcPts val="600"/>
              </a:spcBef>
              <a:spcAft>
                <a:spcPts val="0"/>
              </a:spcAft>
              <a:buClr>
                <a:schemeClr val="dk1"/>
              </a:buClr>
              <a:buSzPts val="1500"/>
              <a:buNone/>
              <a:defRPr sz="1200"/>
            </a:lvl7pPr>
            <a:lvl8pPr marL="3657600" lvl="7" indent="-228600" algn="l">
              <a:lnSpc>
                <a:spcPct val="120000"/>
              </a:lnSpc>
              <a:spcBef>
                <a:spcPts val="600"/>
              </a:spcBef>
              <a:spcAft>
                <a:spcPts val="0"/>
              </a:spcAft>
              <a:buClr>
                <a:schemeClr val="dk1"/>
              </a:buClr>
              <a:buSzPts val="1500"/>
              <a:buNone/>
              <a:defRPr sz="1200"/>
            </a:lvl8pPr>
            <a:lvl9pPr marL="4114800" lvl="8" indent="-228600" algn="l">
              <a:lnSpc>
                <a:spcPct val="120000"/>
              </a:lnSpc>
              <a:spcBef>
                <a:spcPts val="600"/>
              </a:spcBef>
              <a:spcAft>
                <a:spcPts val="0"/>
              </a:spcAft>
              <a:buClr>
                <a:schemeClr val="dk1"/>
              </a:buClr>
              <a:buSzPts val="1500"/>
              <a:buNone/>
              <a:defRPr sz="1200"/>
            </a:lvl9pPr>
          </a:lstStyle>
          <a:p>
            <a:endParaRPr/>
          </a:p>
        </p:txBody>
      </p:sp>
      <p:sp>
        <p:nvSpPr>
          <p:cNvPr id="286" name="Google Shape;286;p32"/>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32"/>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2"/>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5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標題投影片" type="title">
  <p:cSld name="TITLE">
    <p:spTree>
      <p:nvGrpSpPr>
        <p:cNvPr id="1" name="Shape 59"/>
        <p:cNvGrpSpPr/>
        <p:nvPr/>
      </p:nvGrpSpPr>
      <p:grpSpPr>
        <a:xfrm>
          <a:off x="0" y="0"/>
          <a:ext cx="0" cy="0"/>
          <a:chOff x="0" y="0"/>
          <a:chExt cx="0" cy="0"/>
        </a:xfrm>
      </p:grpSpPr>
      <p:pic>
        <p:nvPicPr>
          <p:cNvPr id="60" name="Google Shape;60;p29" descr="\\DROBO-FS\QuickDrops\JB\PPTX NG\Droplets\LightingOverlay.png"/>
          <p:cNvPicPr preferRelativeResize="0"/>
          <p:nvPr/>
        </p:nvPicPr>
        <p:blipFill rotWithShape="1">
          <a:blip r:embed="rId2">
            <a:alphaModFix amt="30000"/>
          </a:blip>
          <a:srcRect/>
          <a:stretch/>
        </p:blipFill>
        <p:spPr>
          <a:xfrm>
            <a:off x="0" y="-1"/>
            <a:ext cx="14630404" cy="8229601"/>
          </a:xfrm>
          <a:prstGeom prst="rect">
            <a:avLst/>
          </a:prstGeom>
          <a:noFill/>
          <a:ln>
            <a:noFill/>
          </a:ln>
        </p:spPr>
      </p:pic>
      <p:grpSp>
        <p:nvGrpSpPr>
          <p:cNvPr id="61" name="Google Shape;61;p29"/>
          <p:cNvGrpSpPr/>
          <p:nvPr/>
        </p:nvGrpSpPr>
        <p:grpSpPr>
          <a:xfrm>
            <a:off x="1" y="1"/>
            <a:ext cx="2766061" cy="8229601"/>
            <a:chOff x="0" y="0"/>
            <a:chExt cx="2305051" cy="6858001"/>
          </a:xfrm>
        </p:grpSpPr>
        <p:sp>
          <p:nvSpPr>
            <p:cNvPr id="62" name="Google Shape;62;p29"/>
            <p:cNvSpPr/>
            <p:nvPr/>
          </p:nvSpPr>
          <p:spPr>
            <a:xfrm>
              <a:off x="1209675" y="4763"/>
              <a:ext cx="23813" cy="2181225"/>
            </a:xfrm>
            <a:prstGeom prst="rect">
              <a:avLst/>
            </a:pr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9"/>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9"/>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9"/>
            <p:cNvSpPr/>
            <p:nvPr/>
          </p:nvSpPr>
          <p:spPr>
            <a:xfrm>
              <a:off x="414338" y="9525"/>
              <a:ext cx="28575" cy="4481513"/>
            </a:xfrm>
            <a:prstGeom prst="rect">
              <a:avLst/>
            </a:pr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9"/>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9"/>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0D78C9"/>
                </a:gs>
              </a:gsLst>
              <a:lin ang="5400000" scaled="0"/>
            </a:gradFill>
            <a:ln>
              <a:noFill/>
            </a:ln>
          </p:spPr>
        </p:sp>
        <p:sp>
          <p:nvSpPr>
            <p:cNvPr id="68" name="Google Shape;68;p29"/>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0D78C9"/>
                </a:gs>
              </a:gsLst>
              <a:lin ang="5400000" scaled="0"/>
            </a:gradFill>
            <a:ln>
              <a:noFill/>
            </a:ln>
          </p:spPr>
        </p:sp>
        <p:sp>
          <p:nvSpPr>
            <p:cNvPr id="69" name="Google Shape;69;p29"/>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9"/>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0D78C9"/>
                </a:gs>
              </a:gsLst>
              <a:lin ang="5400000" scaled="0"/>
            </a:gradFill>
            <a:ln>
              <a:noFill/>
            </a:ln>
          </p:spPr>
        </p:sp>
        <p:sp>
          <p:nvSpPr>
            <p:cNvPr id="71" name="Google Shape;71;p29"/>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0D78C9"/>
                </a:gs>
              </a:gsLst>
              <a:lin ang="5400000" scaled="0"/>
            </a:gradFill>
            <a:ln>
              <a:noFill/>
            </a:ln>
          </p:spPr>
        </p:sp>
        <p:sp>
          <p:nvSpPr>
            <p:cNvPr id="72" name="Google Shape;72;p29"/>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9"/>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9"/>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0D78C9"/>
                </a:gs>
              </a:gsLst>
              <a:lin ang="5400000" scaled="0"/>
            </a:gradFill>
            <a:ln>
              <a:noFill/>
            </a:ln>
          </p:spPr>
        </p:sp>
        <p:sp>
          <p:nvSpPr>
            <p:cNvPr id="75" name="Google Shape;75;p29"/>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9"/>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0D78C9"/>
                </a:gs>
              </a:gsLst>
              <a:lin ang="5400000" scaled="0"/>
            </a:gradFill>
            <a:ln>
              <a:noFill/>
            </a:ln>
          </p:spPr>
        </p:sp>
        <p:sp>
          <p:nvSpPr>
            <p:cNvPr id="77" name="Google Shape;77;p29"/>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9"/>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9"/>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0D78C9"/>
                </a:gs>
              </a:gsLst>
              <a:lin ang="5400000" scaled="0"/>
            </a:gradFill>
            <a:ln>
              <a:noFill/>
            </a:ln>
          </p:spPr>
        </p:sp>
        <p:sp>
          <p:nvSpPr>
            <p:cNvPr id="80" name="Google Shape;80;p29"/>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9"/>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9"/>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0D78C9"/>
                </a:gs>
              </a:gsLst>
              <a:lin ang="5400000" scaled="0"/>
            </a:gradFill>
            <a:ln>
              <a:noFill/>
            </a:ln>
          </p:spPr>
        </p:sp>
        <p:sp>
          <p:nvSpPr>
            <p:cNvPr id="83" name="Google Shape;83;p29"/>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9"/>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0D78C9"/>
                </a:gs>
              </a:gsLst>
              <a:lin ang="5400000" scaled="0"/>
            </a:gradFill>
            <a:ln>
              <a:noFill/>
            </a:ln>
          </p:spPr>
        </p:sp>
        <p:sp>
          <p:nvSpPr>
            <p:cNvPr id="85" name="Google Shape;85;p29"/>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9"/>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0D78C9"/>
                </a:gs>
              </a:gsLst>
              <a:lin ang="5400000" scaled="0"/>
            </a:gradFill>
            <a:ln>
              <a:noFill/>
            </a:ln>
          </p:spPr>
        </p:sp>
        <p:sp>
          <p:nvSpPr>
            <p:cNvPr id="87" name="Google Shape;87;p29"/>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9"/>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0D78C9"/>
                </a:gs>
              </a:gsLst>
              <a:lin ang="5400000" scaled="0"/>
            </a:gradFill>
            <a:ln>
              <a:noFill/>
            </a:ln>
          </p:spPr>
        </p:sp>
        <p:sp>
          <p:nvSpPr>
            <p:cNvPr id="89" name="Google Shape;89;p29"/>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9"/>
            <p:cNvSpPr/>
            <p:nvPr/>
          </p:nvSpPr>
          <p:spPr>
            <a:xfrm>
              <a:off x="642938" y="6610350"/>
              <a:ext cx="23813" cy="242888"/>
            </a:xfrm>
            <a:prstGeom prst="rect">
              <a:avLst/>
            </a:pr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9"/>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9"/>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0D78C9"/>
                </a:gs>
              </a:gsLst>
              <a:lin ang="5400000" scaled="0"/>
            </a:gradFill>
            <a:ln>
              <a:noFill/>
            </a:ln>
          </p:spPr>
        </p:sp>
        <p:sp>
          <p:nvSpPr>
            <p:cNvPr id="93" name="Google Shape;93;p29"/>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0D78C9"/>
                </a:gs>
              </a:gsLst>
              <a:lin ang="5400000" scaled="0"/>
            </a:gradFill>
            <a:ln>
              <a:noFill/>
            </a:ln>
          </p:spPr>
        </p:sp>
        <p:sp>
          <p:nvSpPr>
            <p:cNvPr id="94" name="Google Shape;94;p29"/>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9"/>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0D78C9"/>
                </a:gs>
              </a:gsLst>
              <a:lin ang="5400000" scaled="0"/>
            </a:gradFill>
            <a:ln>
              <a:noFill/>
            </a:ln>
          </p:spPr>
        </p:sp>
        <p:sp>
          <p:nvSpPr>
            <p:cNvPr id="96" name="Google Shape;96;p29"/>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0D78C9"/>
                </a:gs>
              </a:gsLst>
              <a:lin ang="5400000" scaled="0"/>
            </a:gradFill>
            <a:ln>
              <a:noFill/>
            </a:ln>
          </p:spPr>
        </p:sp>
        <p:sp>
          <p:nvSpPr>
            <p:cNvPr id="97" name="Google Shape;97;p29"/>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9"/>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0D78C9"/>
                </a:gs>
              </a:gsLst>
              <a:lin ang="5400000" scaled="0"/>
            </a:gradFill>
            <a:ln>
              <a:noFill/>
            </a:ln>
          </p:spPr>
        </p:sp>
        <p:sp>
          <p:nvSpPr>
            <p:cNvPr id="99" name="Google Shape;99;p29"/>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9"/>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0D78C9"/>
                </a:gs>
              </a:gsLst>
              <a:lin ang="5400000" scaled="0"/>
            </a:gradFill>
            <a:ln>
              <a:noFill/>
            </a:ln>
          </p:spPr>
        </p:sp>
        <p:sp>
          <p:nvSpPr>
            <p:cNvPr id="101" name="Google Shape;101;p29"/>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9"/>
            <p:cNvSpPr/>
            <p:nvPr/>
          </p:nvSpPr>
          <p:spPr>
            <a:xfrm>
              <a:off x="1228725" y="4662488"/>
              <a:ext cx="23813" cy="2181225"/>
            </a:xfrm>
            <a:prstGeom prst="rect">
              <a:avLst/>
            </a:pr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9"/>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0D78C9"/>
                </a:gs>
              </a:gsLst>
              <a:lin ang="5400000" scaled="0"/>
            </a:gradFill>
            <a:ln>
              <a:noFill/>
            </a:ln>
          </p:spPr>
        </p:sp>
        <p:sp>
          <p:nvSpPr>
            <p:cNvPr id="104" name="Google Shape;104;p29"/>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9"/>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0D78C9"/>
                </a:gs>
              </a:gsLst>
              <a:lin ang="5400000" scaled="0"/>
            </a:gradFill>
            <a:ln>
              <a:noFill/>
            </a:ln>
          </p:spPr>
        </p:sp>
        <p:sp>
          <p:nvSpPr>
            <p:cNvPr id="106" name="Google Shape;106;p29"/>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9"/>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9"/>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0D78C9"/>
                </a:gs>
              </a:gsLst>
              <a:lin ang="5400000" scaled="0"/>
            </a:gradFill>
            <a:ln>
              <a:noFill/>
            </a:ln>
          </p:spPr>
        </p:sp>
        <p:sp>
          <p:nvSpPr>
            <p:cNvPr id="109" name="Google Shape;109;p29"/>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0D78C9"/>
                </a:gs>
              </a:gsLst>
              <a:lin ang="5400000" scaled="0"/>
            </a:gradFill>
            <a:ln>
              <a:noFill/>
            </a:ln>
          </p:spPr>
        </p:sp>
        <p:sp>
          <p:nvSpPr>
            <p:cNvPr id="110" name="Google Shape;110;p29"/>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9"/>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9"/>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0D78C9"/>
                </a:gs>
              </a:gsLst>
              <a:lin ang="5400000" scaled="0"/>
            </a:gradFill>
            <a:ln>
              <a:noFill/>
            </a:ln>
          </p:spPr>
        </p:sp>
        <p:sp>
          <p:nvSpPr>
            <p:cNvPr id="113" name="Google Shape;113;p29"/>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9"/>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0D78C9"/>
                </a:gs>
              </a:gsLst>
              <a:lin ang="5400000" scaled="0"/>
            </a:gradFill>
            <a:ln>
              <a:noFill/>
            </a:ln>
          </p:spPr>
        </p:sp>
        <p:sp>
          <p:nvSpPr>
            <p:cNvPr id="115" name="Google Shape;115;p29"/>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29"/>
          <p:cNvSpPr txBox="1">
            <a:spLocks noGrp="1"/>
          </p:cNvSpPr>
          <p:nvPr>
            <p:ph type="ctrTitle"/>
          </p:nvPr>
        </p:nvSpPr>
        <p:spPr>
          <a:xfrm>
            <a:off x="2251709" y="1346836"/>
            <a:ext cx="10549890" cy="28651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760"/>
              <a:buFont typeface="Twentieth Century"/>
              <a:buNone/>
              <a:defRPr sz="57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9"/>
          <p:cNvSpPr txBox="1">
            <a:spLocks noGrp="1"/>
          </p:cNvSpPr>
          <p:nvPr>
            <p:ph type="subTitle" idx="1"/>
          </p:nvPr>
        </p:nvSpPr>
        <p:spPr>
          <a:xfrm>
            <a:off x="2251709" y="4322446"/>
            <a:ext cx="10549890" cy="1986914"/>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200"/>
              </a:spcBef>
              <a:spcAft>
                <a:spcPts val="0"/>
              </a:spcAft>
              <a:buClr>
                <a:schemeClr val="lt2"/>
              </a:buClr>
              <a:buSzPts val="3000"/>
              <a:buNone/>
              <a:defRPr sz="2400" cap="none">
                <a:solidFill>
                  <a:schemeClr val="lt2"/>
                </a:solidFill>
              </a:defRPr>
            </a:lvl1pPr>
            <a:lvl2pPr lvl="1" algn="ctr">
              <a:lnSpc>
                <a:spcPct val="120000"/>
              </a:lnSpc>
              <a:spcBef>
                <a:spcPts val="600"/>
              </a:spcBef>
              <a:spcAft>
                <a:spcPts val="0"/>
              </a:spcAft>
              <a:buClr>
                <a:schemeClr val="lt1"/>
              </a:buClr>
              <a:buSzPts val="3000"/>
              <a:buNone/>
              <a:defRPr sz="2400"/>
            </a:lvl2pPr>
            <a:lvl3pPr lvl="2" algn="ctr">
              <a:lnSpc>
                <a:spcPct val="120000"/>
              </a:lnSpc>
              <a:spcBef>
                <a:spcPts val="600"/>
              </a:spcBef>
              <a:spcAft>
                <a:spcPts val="0"/>
              </a:spcAft>
              <a:buClr>
                <a:schemeClr val="lt1"/>
              </a:buClr>
              <a:buSzPts val="2700"/>
              <a:buNone/>
              <a:defRPr sz="2160"/>
            </a:lvl3pPr>
            <a:lvl4pPr lvl="3" algn="ctr">
              <a:lnSpc>
                <a:spcPct val="120000"/>
              </a:lnSpc>
              <a:spcBef>
                <a:spcPts val="600"/>
              </a:spcBef>
              <a:spcAft>
                <a:spcPts val="0"/>
              </a:spcAft>
              <a:buClr>
                <a:schemeClr val="lt1"/>
              </a:buClr>
              <a:buSzPts val="2400"/>
              <a:buNone/>
              <a:defRPr sz="1920"/>
            </a:lvl4pPr>
            <a:lvl5pPr lvl="4" algn="ctr">
              <a:lnSpc>
                <a:spcPct val="120000"/>
              </a:lnSpc>
              <a:spcBef>
                <a:spcPts val="600"/>
              </a:spcBef>
              <a:spcAft>
                <a:spcPts val="0"/>
              </a:spcAft>
              <a:buClr>
                <a:schemeClr val="lt1"/>
              </a:buClr>
              <a:buSzPts val="2400"/>
              <a:buNone/>
              <a:defRPr sz="1920"/>
            </a:lvl5pPr>
            <a:lvl6pPr lvl="5" algn="ctr">
              <a:lnSpc>
                <a:spcPct val="120000"/>
              </a:lnSpc>
              <a:spcBef>
                <a:spcPts val="600"/>
              </a:spcBef>
              <a:spcAft>
                <a:spcPts val="0"/>
              </a:spcAft>
              <a:buClr>
                <a:schemeClr val="lt1"/>
              </a:buClr>
              <a:buSzPts val="2400"/>
              <a:buNone/>
              <a:defRPr sz="1920"/>
            </a:lvl6pPr>
            <a:lvl7pPr lvl="6" algn="ctr">
              <a:lnSpc>
                <a:spcPct val="120000"/>
              </a:lnSpc>
              <a:spcBef>
                <a:spcPts val="600"/>
              </a:spcBef>
              <a:spcAft>
                <a:spcPts val="0"/>
              </a:spcAft>
              <a:buClr>
                <a:schemeClr val="lt1"/>
              </a:buClr>
              <a:buSzPts val="2400"/>
              <a:buNone/>
              <a:defRPr sz="1920"/>
            </a:lvl7pPr>
            <a:lvl8pPr lvl="7" algn="ctr">
              <a:lnSpc>
                <a:spcPct val="120000"/>
              </a:lnSpc>
              <a:spcBef>
                <a:spcPts val="600"/>
              </a:spcBef>
              <a:spcAft>
                <a:spcPts val="0"/>
              </a:spcAft>
              <a:buClr>
                <a:schemeClr val="lt1"/>
              </a:buClr>
              <a:buSzPts val="2400"/>
              <a:buNone/>
              <a:defRPr sz="1920"/>
            </a:lvl8pPr>
            <a:lvl9pPr lvl="8" algn="ctr">
              <a:lnSpc>
                <a:spcPct val="120000"/>
              </a:lnSpc>
              <a:spcBef>
                <a:spcPts val="600"/>
              </a:spcBef>
              <a:spcAft>
                <a:spcPts val="0"/>
              </a:spcAft>
              <a:buClr>
                <a:schemeClr val="lt1"/>
              </a:buClr>
              <a:buSzPts val="2400"/>
              <a:buNone/>
              <a:defRPr sz="1920"/>
            </a:lvl9pPr>
          </a:lstStyle>
          <a:p>
            <a:endParaRPr/>
          </a:p>
        </p:txBody>
      </p:sp>
      <p:sp>
        <p:nvSpPr>
          <p:cNvPr id="118" name="Google Shape;118;p29"/>
          <p:cNvSpPr txBox="1">
            <a:spLocks noGrp="1"/>
          </p:cNvSpPr>
          <p:nvPr>
            <p:ph type="dt" idx="10"/>
          </p:nvPr>
        </p:nvSpPr>
        <p:spPr>
          <a:xfrm>
            <a:off x="8493013" y="649224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9"/>
          <p:cNvSpPr txBox="1">
            <a:spLocks noGrp="1"/>
          </p:cNvSpPr>
          <p:nvPr>
            <p:ph type="ftr" idx="11"/>
          </p:nvPr>
        </p:nvSpPr>
        <p:spPr>
          <a:xfrm>
            <a:off x="2251709" y="6492242"/>
            <a:ext cx="6149863"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9"/>
          <p:cNvSpPr txBox="1">
            <a:spLocks noGrp="1"/>
          </p:cNvSpPr>
          <p:nvPr>
            <p:ph type="sldNum" idx="12"/>
          </p:nvPr>
        </p:nvSpPr>
        <p:spPr>
          <a:xfrm>
            <a:off x="11876294" y="649223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1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1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12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124"/>
        <p:cNvGrpSpPr/>
        <p:nvPr/>
      </p:nvGrpSpPr>
      <p:grpSpPr>
        <a:xfrm>
          <a:off x="0" y="0"/>
          <a:ext cx="0" cy="0"/>
          <a:chOff x="0" y="0"/>
          <a:chExt cx="0" cy="0"/>
        </a:xfrm>
      </p:grpSpPr>
      <p:sp>
        <p:nvSpPr>
          <p:cNvPr id="125" name="Google Shape;125;p36"/>
          <p:cNvSpPr txBox="1">
            <a:spLocks noGrp="1"/>
          </p:cNvSpPr>
          <p:nvPr>
            <p:ph type="title"/>
          </p:nvPr>
        </p:nvSpPr>
        <p:spPr>
          <a:xfrm>
            <a:off x="1369695" y="742222"/>
            <a:ext cx="11887198" cy="17742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6"/>
          <p:cNvSpPr txBox="1">
            <a:spLocks noGrp="1"/>
          </p:cNvSpPr>
          <p:nvPr>
            <p:ph type="body" idx="1"/>
          </p:nvPr>
        </p:nvSpPr>
        <p:spPr>
          <a:xfrm rot="5400000">
            <a:off x="5188266" y="-1119187"/>
            <a:ext cx="4250057" cy="11887199"/>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200"/>
              </a:spcBef>
              <a:spcAft>
                <a:spcPts val="0"/>
              </a:spcAft>
              <a:buClr>
                <a:schemeClr val="lt1"/>
              </a:buClr>
              <a:buSzPts val="2250"/>
              <a:buChar char="•"/>
              <a:defRPr/>
            </a:lvl1pPr>
            <a:lvl2pPr marL="914400" lvl="1" indent="-371475" algn="l">
              <a:lnSpc>
                <a:spcPct val="120000"/>
              </a:lnSpc>
              <a:spcBef>
                <a:spcPts val="600"/>
              </a:spcBef>
              <a:spcAft>
                <a:spcPts val="0"/>
              </a:spcAft>
              <a:buClr>
                <a:schemeClr val="lt1"/>
              </a:buClr>
              <a:buSzPts val="2250"/>
              <a:buChar char="•"/>
              <a:defRPr/>
            </a:lvl2pPr>
            <a:lvl3pPr marL="1371600" lvl="2" indent="-371475" algn="l">
              <a:lnSpc>
                <a:spcPct val="120000"/>
              </a:lnSpc>
              <a:spcBef>
                <a:spcPts val="600"/>
              </a:spcBef>
              <a:spcAft>
                <a:spcPts val="0"/>
              </a:spcAft>
              <a:buClr>
                <a:schemeClr val="lt1"/>
              </a:buClr>
              <a:buSzPts val="2250"/>
              <a:buChar char="•"/>
              <a:defRPr/>
            </a:lvl3pPr>
            <a:lvl4pPr marL="1828800" lvl="3" indent="-371475" algn="l">
              <a:lnSpc>
                <a:spcPct val="120000"/>
              </a:lnSpc>
              <a:spcBef>
                <a:spcPts val="600"/>
              </a:spcBef>
              <a:spcAft>
                <a:spcPts val="0"/>
              </a:spcAft>
              <a:buClr>
                <a:schemeClr val="lt1"/>
              </a:buClr>
              <a:buSzPts val="2250"/>
              <a:buChar char="•"/>
              <a:defRPr/>
            </a:lvl4pPr>
            <a:lvl5pPr marL="2286000" lvl="4" indent="-371475" algn="l">
              <a:lnSpc>
                <a:spcPct val="120000"/>
              </a:lnSpc>
              <a:spcBef>
                <a:spcPts val="600"/>
              </a:spcBef>
              <a:spcAft>
                <a:spcPts val="0"/>
              </a:spcAft>
              <a:buClr>
                <a:schemeClr val="lt1"/>
              </a:buClr>
              <a:buSzPts val="2250"/>
              <a:buChar char="•"/>
              <a:defRPr/>
            </a:lvl5pPr>
            <a:lvl6pPr marL="2743200" lvl="5" indent="-371475" algn="l">
              <a:lnSpc>
                <a:spcPct val="120000"/>
              </a:lnSpc>
              <a:spcBef>
                <a:spcPts val="600"/>
              </a:spcBef>
              <a:spcAft>
                <a:spcPts val="0"/>
              </a:spcAft>
              <a:buClr>
                <a:schemeClr val="lt1"/>
              </a:buClr>
              <a:buSzPts val="2250"/>
              <a:buChar char="•"/>
              <a:defRPr/>
            </a:lvl6pPr>
            <a:lvl7pPr marL="3200400" lvl="6" indent="-371475" algn="l">
              <a:lnSpc>
                <a:spcPct val="120000"/>
              </a:lnSpc>
              <a:spcBef>
                <a:spcPts val="600"/>
              </a:spcBef>
              <a:spcAft>
                <a:spcPts val="0"/>
              </a:spcAft>
              <a:buClr>
                <a:schemeClr val="lt1"/>
              </a:buClr>
              <a:buSzPts val="2250"/>
              <a:buChar char="•"/>
              <a:defRPr/>
            </a:lvl7pPr>
            <a:lvl8pPr marL="3657600" lvl="7" indent="-371475" algn="l">
              <a:lnSpc>
                <a:spcPct val="120000"/>
              </a:lnSpc>
              <a:spcBef>
                <a:spcPts val="600"/>
              </a:spcBef>
              <a:spcAft>
                <a:spcPts val="0"/>
              </a:spcAft>
              <a:buClr>
                <a:schemeClr val="lt1"/>
              </a:buClr>
              <a:buSzPts val="2250"/>
              <a:buChar char="•"/>
              <a:defRPr/>
            </a:lvl8pPr>
            <a:lvl9pPr marL="4114800" lvl="8" indent="-371475" algn="l">
              <a:lnSpc>
                <a:spcPct val="120000"/>
              </a:lnSpc>
              <a:spcBef>
                <a:spcPts val="600"/>
              </a:spcBef>
              <a:spcAft>
                <a:spcPts val="0"/>
              </a:spcAft>
              <a:buClr>
                <a:schemeClr val="lt1"/>
              </a:buClr>
              <a:buSzPts val="2250"/>
              <a:buChar char="•"/>
              <a:defRPr/>
            </a:lvl9pPr>
          </a:lstStyle>
          <a:p>
            <a:endParaRPr/>
          </a:p>
        </p:txBody>
      </p:sp>
      <p:sp>
        <p:nvSpPr>
          <p:cNvPr id="127" name="Google Shape;127;p36"/>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6"/>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6"/>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130"/>
        <p:cNvGrpSpPr/>
        <p:nvPr/>
      </p:nvGrpSpPr>
      <p:grpSpPr>
        <a:xfrm>
          <a:off x="0" y="0"/>
          <a:ext cx="0" cy="0"/>
          <a:chOff x="0" y="0"/>
          <a:chExt cx="0" cy="0"/>
        </a:xfrm>
      </p:grpSpPr>
      <p:sp>
        <p:nvSpPr>
          <p:cNvPr id="131" name="Google Shape;131;p37"/>
          <p:cNvSpPr txBox="1">
            <a:spLocks noGrp="1"/>
          </p:cNvSpPr>
          <p:nvPr>
            <p:ph type="title"/>
          </p:nvPr>
        </p:nvSpPr>
        <p:spPr>
          <a:xfrm>
            <a:off x="1369695" y="742222"/>
            <a:ext cx="11887198" cy="17742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37"/>
          <p:cNvSpPr txBox="1">
            <a:spLocks noGrp="1"/>
          </p:cNvSpPr>
          <p:nvPr>
            <p:ph type="body" idx="1"/>
          </p:nvPr>
        </p:nvSpPr>
        <p:spPr>
          <a:xfrm>
            <a:off x="1369695" y="2699384"/>
            <a:ext cx="11887199" cy="4250057"/>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200"/>
              </a:spcBef>
              <a:spcAft>
                <a:spcPts val="0"/>
              </a:spcAft>
              <a:buClr>
                <a:schemeClr val="lt1"/>
              </a:buClr>
              <a:buSzPts val="2250"/>
              <a:buChar char="•"/>
              <a:defRPr/>
            </a:lvl1pPr>
            <a:lvl2pPr marL="914400" lvl="1" indent="-371475" algn="l">
              <a:lnSpc>
                <a:spcPct val="120000"/>
              </a:lnSpc>
              <a:spcBef>
                <a:spcPts val="600"/>
              </a:spcBef>
              <a:spcAft>
                <a:spcPts val="0"/>
              </a:spcAft>
              <a:buClr>
                <a:schemeClr val="lt1"/>
              </a:buClr>
              <a:buSzPts val="2250"/>
              <a:buChar char="•"/>
              <a:defRPr/>
            </a:lvl2pPr>
            <a:lvl3pPr marL="1371600" lvl="2" indent="-371475" algn="l">
              <a:lnSpc>
                <a:spcPct val="120000"/>
              </a:lnSpc>
              <a:spcBef>
                <a:spcPts val="600"/>
              </a:spcBef>
              <a:spcAft>
                <a:spcPts val="0"/>
              </a:spcAft>
              <a:buClr>
                <a:schemeClr val="lt1"/>
              </a:buClr>
              <a:buSzPts val="2250"/>
              <a:buChar char="•"/>
              <a:defRPr/>
            </a:lvl3pPr>
            <a:lvl4pPr marL="1828800" lvl="3" indent="-371475" algn="l">
              <a:lnSpc>
                <a:spcPct val="120000"/>
              </a:lnSpc>
              <a:spcBef>
                <a:spcPts val="600"/>
              </a:spcBef>
              <a:spcAft>
                <a:spcPts val="0"/>
              </a:spcAft>
              <a:buClr>
                <a:schemeClr val="lt1"/>
              </a:buClr>
              <a:buSzPts val="2250"/>
              <a:buChar char="•"/>
              <a:defRPr/>
            </a:lvl4pPr>
            <a:lvl5pPr marL="2286000" lvl="4" indent="-371475" algn="l">
              <a:lnSpc>
                <a:spcPct val="120000"/>
              </a:lnSpc>
              <a:spcBef>
                <a:spcPts val="600"/>
              </a:spcBef>
              <a:spcAft>
                <a:spcPts val="0"/>
              </a:spcAft>
              <a:buClr>
                <a:schemeClr val="lt1"/>
              </a:buClr>
              <a:buSzPts val="2250"/>
              <a:buChar char="•"/>
              <a:defRPr/>
            </a:lvl5pPr>
            <a:lvl6pPr marL="2743200" lvl="5" indent="-371475" algn="l">
              <a:lnSpc>
                <a:spcPct val="120000"/>
              </a:lnSpc>
              <a:spcBef>
                <a:spcPts val="600"/>
              </a:spcBef>
              <a:spcAft>
                <a:spcPts val="0"/>
              </a:spcAft>
              <a:buClr>
                <a:schemeClr val="lt1"/>
              </a:buClr>
              <a:buSzPts val="2250"/>
              <a:buChar char="•"/>
              <a:defRPr/>
            </a:lvl6pPr>
            <a:lvl7pPr marL="3200400" lvl="6" indent="-371475" algn="l">
              <a:lnSpc>
                <a:spcPct val="120000"/>
              </a:lnSpc>
              <a:spcBef>
                <a:spcPts val="600"/>
              </a:spcBef>
              <a:spcAft>
                <a:spcPts val="0"/>
              </a:spcAft>
              <a:buClr>
                <a:schemeClr val="lt1"/>
              </a:buClr>
              <a:buSzPts val="2250"/>
              <a:buChar char="•"/>
              <a:defRPr/>
            </a:lvl7pPr>
            <a:lvl8pPr marL="3657600" lvl="7" indent="-371475" algn="l">
              <a:lnSpc>
                <a:spcPct val="120000"/>
              </a:lnSpc>
              <a:spcBef>
                <a:spcPts val="600"/>
              </a:spcBef>
              <a:spcAft>
                <a:spcPts val="0"/>
              </a:spcAft>
              <a:buClr>
                <a:schemeClr val="lt1"/>
              </a:buClr>
              <a:buSzPts val="2250"/>
              <a:buChar char="•"/>
              <a:defRPr/>
            </a:lvl8pPr>
            <a:lvl9pPr marL="4114800" lvl="8" indent="-371475" algn="l">
              <a:lnSpc>
                <a:spcPct val="120000"/>
              </a:lnSpc>
              <a:spcBef>
                <a:spcPts val="600"/>
              </a:spcBef>
              <a:spcAft>
                <a:spcPts val="0"/>
              </a:spcAft>
              <a:buClr>
                <a:schemeClr val="lt1"/>
              </a:buClr>
              <a:buSzPts val="2250"/>
              <a:buChar char="•"/>
              <a:defRPr/>
            </a:lvl9pPr>
          </a:lstStyle>
          <a:p>
            <a:endParaRPr/>
          </a:p>
        </p:txBody>
      </p:sp>
      <p:sp>
        <p:nvSpPr>
          <p:cNvPr id="133" name="Google Shape;133;p37"/>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7"/>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7"/>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pic>
        <p:nvPicPr>
          <p:cNvPr id="6" name="Google Shape;6;p24" descr="\\DROBO-FS\QuickDrops\JB\PPTX NG\Droplets\LightingOverlay.png"/>
          <p:cNvPicPr preferRelativeResize="0"/>
          <p:nvPr/>
        </p:nvPicPr>
        <p:blipFill rotWithShape="1">
          <a:blip r:embed="rId25">
            <a:alphaModFix amt="30000"/>
          </a:blip>
          <a:srcRect/>
          <a:stretch/>
        </p:blipFill>
        <p:spPr>
          <a:xfrm>
            <a:off x="0" y="-1"/>
            <a:ext cx="14630404" cy="8229601"/>
          </a:xfrm>
          <a:prstGeom prst="rect">
            <a:avLst/>
          </a:prstGeom>
          <a:noFill/>
          <a:ln>
            <a:noFill/>
          </a:ln>
        </p:spPr>
      </p:pic>
      <p:grpSp>
        <p:nvGrpSpPr>
          <p:cNvPr id="7" name="Google Shape;7;p24"/>
          <p:cNvGrpSpPr/>
          <p:nvPr/>
        </p:nvGrpSpPr>
        <p:grpSpPr>
          <a:xfrm>
            <a:off x="-17146" y="1"/>
            <a:ext cx="14464666" cy="8229601"/>
            <a:chOff x="-14288" y="0"/>
            <a:chExt cx="12053888" cy="6858001"/>
          </a:xfrm>
        </p:grpSpPr>
        <p:grpSp>
          <p:nvGrpSpPr>
            <p:cNvPr id="8" name="Google Shape;8;p24"/>
            <p:cNvGrpSpPr/>
            <p:nvPr/>
          </p:nvGrpSpPr>
          <p:grpSpPr>
            <a:xfrm>
              <a:off x="-14288" y="0"/>
              <a:ext cx="1220788" cy="6858001"/>
              <a:chOff x="-14288" y="0"/>
              <a:chExt cx="1220788" cy="6858001"/>
            </a:xfrm>
          </p:grpSpPr>
          <p:sp>
            <p:nvSpPr>
              <p:cNvPr id="9" name="Google Shape;9;p24"/>
              <p:cNvSpPr/>
              <p:nvPr/>
            </p:nvSpPr>
            <p:spPr>
              <a:xfrm>
                <a:off x="114300" y="4763"/>
                <a:ext cx="23813" cy="2181225"/>
              </a:xfrm>
              <a:prstGeom prst="rect">
                <a:avLst/>
              </a:pr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4"/>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4"/>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4"/>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0D78C9"/>
                  </a:gs>
                </a:gsLst>
                <a:lin ang="5400000" scaled="0"/>
              </a:gradFill>
              <a:ln>
                <a:noFill/>
              </a:ln>
            </p:spPr>
          </p:sp>
          <p:sp>
            <p:nvSpPr>
              <p:cNvPr id="13" name="Google Shape;13;p24"/>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4"/>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0D78C9"/>
                  </a:gs>
                </a:gsLst>
                <a:lin ang="5400000" scaled="0"/>
              </a:gradFill>
              <a:ln>
                <a:noFill/>
              </a:ln>
            </p:spPr>
          </p:sp>
          <p:sp>
            <p:nvSpPr>
              <p:cNvPr id="15" name="Google Shape;15;p24"/>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0D78C9"/>
                  </a:gs>
                </a:gsLst>
                <a:lin ang="5400000" scaled="0"/>
              </a:gradFill>
              <a:ln>
                <a:noFill/>
              </a:ln>
            </p:spPr>
          </p:sp>
          <p:sp>
            <p:nvSpPr>
              <p:cNvPr id="16" name="Google Shape;16;p24"/>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4"/>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4"/>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0D78C9"/>
                  </a:gs>
                </a:gsLst>
                <a:lin ang="5400000" scaled="0"/>
              </a:gradFill>
              <a:ln>
                <a:noFill/>
              </a:ln>
            </p:spPr>
          </p:sp>
          <p:sp>
            <p:nvSpPr>
              <p:cNvPr id="19" name="Google Shape;19;p24"/>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20;p24"/>
              <p:cNvCxnSpPr/>
              <p:nvPr/>
            </p:nvCxnSpPr>
            <p:spPr>
              <a:xfrm>
                <a:off x="-4763" y="9525"/>
                <a:ext cx="0" cy="0"/>
              </a:xfrm>
              <a:prstGeom prst="straightConnector1">
                <a:avLst/>
              </a:prstGeom>
              <a:gradFill>
                <a:gsLst>
                  <a:gs pos="0">
                    <a:schemeClr val="lt2"/>
                  </a:gs>
                  <a:gs pos="100000">
                    <a:srgbClr val="0D78C9"/>
                  </a:gs>
                </a:gsLst>
                <a:lin ang="5400000" scaled="0"/>
              </a:gradFill>
              <a:ln w="9525" cap="flat" cmpd="sng">
                <a:solidFill>
                  <a:srgbClr val="FFFFFF"/>
                </a:solidFill>
                <a:prstDash val="solid"/>
                <a:miter lim="800000"/>
                <a:headEnd type="none" w="med" len="med"/>
                <a:tailEnd type="none" w="med" len="med"/>
              </a:ln>
            </p:spPr>
          </p:cxnSp>
          <p:sp>
            <p:nvSpPr>
              <p:cNvPr id="21" name="Google Shape;21;p24"/>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0D78C9"/>
                  </a:gs>
                </a:gsLst>
                <a:lin ang="5400000" scaled="0"/>
              </a:gradFill>
              <a:ln>
                <a:noFill/>
              </a:ln>
            </p:spPr>
          </p:sp>
          <p:sp>
            <p:nvSpPr>
              <p:cNvPr id="22" name="Google Shape;22;p24"/>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0D78C9"/>
                  </a:gs>
                </a:gsLst>
                <a:lin ang="5400000" scaled="0"/>
              </a:gradFill>
              <a:ln>
                <a:noFill/>
              </a:ln>
            </p:spPr>
          </p:sp>
          <p:sp>
            <p:nvSpPr>
              <p:cNvPr id="23" name="Google Shape;23;p24"/>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0D78C9"/>
                  </a:gs>
                </a:gsLst>
                <a:lin ang="5400000" scaled="0"/>
              </a:gradFill>
              <a:ln>
                <a:noFill/>
              </a:ln>
            </p:spPr>
          </p:sp>
          <p:sp>
            <p:nvSpPr>
              <p:cNvPr id="24" name="Google Shape;24;p24"/>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4"/>
              <p:cNvSpPr/>
              <p:nvPr/>
            </p:nvSpPr>
            <p:spPr>
              <a:xfrm>
                <a:off x="133350" y="4662488"/>
                <a:ext cx="23813" cy="2181225"/>
              </a:xfrm>
              <a:prstGeom prst="rect">
                <a:avLst/>
              </a:pr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4"/>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0D78C9"/>
                  </a:gs>
                </a:gsLst>
                <a:lin ang="5400000" scaled="0"/>
              </a:gradFill>
              <a:ln>
                <a:noFill/>
              </a:ln>
            </p:spPr>
          </p:sp>
          <p:sp>
            <p:nvSpPr>
              <p:cNvPr id="27" name="Google Shape;27;p24"/>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4"/>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0D78C9"/>
                  </a:gs>
                </a:gsLst>
                <a:lin ang="5400000" scaled="0"/>
              </a:gradFill>
              <a:ln>
                <a:noFill/>
              </a:ln>
            </p:spPr>
          </p:sp>
          <p:sp>
            <p:nvSpPr>
              <p:cNvPr id="29" name="Google Shape;29;p24"/>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4"/>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0D78C9"/>
                  </a:gs>
                </a:gsLst>
                <a:lin ang="5400000" scaled="0"/>
              </a:gradFill>
              <a:ln>
                <a:noFill/>
              </a:ln>
            </p:spPr>
          </p:sp>
          <p:sp>
            <p:nvSpPr>
              <p:cNvPr id="31" name="Google Shape;31;p24"/>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0D78C9"/>
                  </a:gs>
                </a:gsLst>
                <a:lin ang="5400000" scaled="0"/>
              </a:gradFill>
              <a:ln>
                <a:noFill/>
              </a:ln>
            </p:spPr>
          </p:sp>
          <p:sp>
            <p:nvSpPr>
              <p:cNvPr id="32" name="Google Shape;32;p24"/>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4"/>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4"/>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0D78C9"/>
                  </a:gs>
                </a:gsLst>
                <a:lin ang="5400000" scaled="0"/>
              </a:gradFill>
              <a:ln>
                <a:noFill/>
              </a:ln>
            </p:spPr>
          </p:sp>
          <p:sp>
            <p:nvSpPr>
              <p:cNvPr id="35" name="Google Shape;35;p24"/>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4"/>
            <p:cNvGrpSpPr/>
            <p:nvPr/>
          </p:nvGrpSpPr>
          <p:grpSpPr>
            <a:xfrm>
              <a:off x="11364912" y="0"/>
              <a:ext cx="674688" cy="6848476"/>
              <a:chOff x="11364912" y="0"/>
              <a:chExt cx="674688" cy="6848476"/>
            </a:xfrm>
          </p:grpSpPr>
          <p:sp>
            <p:nvSpPr>
              <p:cNvPr id="37" name="Google Shape;37;p24"/>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chemeClr val="lt2"/>
                  </a:gs>
                  <a:gs pos="100000">
                    <a:srgbClr val="0D78C9"/>
                  </a:gs>
                </a:gsLst>
                <a:lin ang="5400000" scaled="0"/>
              </a:gradFill>
              <a:ln>
                <a:noFill/>
              </a:ln>
            </p:spPr>
          </p:sp>
          <p:sp>
            <p:nvSpPr>
              <p:cNvPr id="38" name="Google Shape;38;p24"/>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4"/>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4"/>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chemeClr val="lt2"/>
                  </a:gs>
                  <a:gs pos="100000">
                    <a:srgbClr val="0D78C9"/>
                  </a:gs>
                </a:gsLst>
                <a:lin ang="5400000" scaled="0"/>
              </a:gradFill>
              <a:ln>
                <a:noFill/>
              </a:ln>
            </p:spPr>
          </p:sp>
          <p:sp>
            <p:nvSpPr>
              <p:cNvPr id="41" name="Google Shape;41;p24"/>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4"/>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chemeClr val="lt2"/>
                  </a:gs>
                  <a:gs pos="100000">
                    <a:srgbClr val="0D78C9"/>
                  </a:gs>
                </a:gsLst>
                <a:lin ang="5400000" scaled="0"/>
              </a:gradFill>
              <a:ln>
                <a:noFill/>
              </a:ln>
            </p:spPr>
          </p:sp>
          <p:sp>
            <p:nvSpPr>
              <p:cNvPr id="43" name="Google Shape;43;p24"/>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4"/>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chemeClr val="lt2"/>
                  </a:gs>
                  <a:gs pos="100000">
                    <a:srgbClr val="0D78C9"/>
                  </a:gs>
                </a:gsLst>
                <a:lin ang="5400000" scaled="0"/>
              </a:gradFill>
              <a:ln>
                <a:noFill/>
              </a:ln>
            </p:spPr>
          </p:sp>
          <p:sp>
            <p:nvSpPr>
              <p:cNvPr id="45" name="Google Shape;45;p24"/>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4"/>
              <p:cNvSpPr/>
              <p:nvPr/>
            </p:nvSpPr>
            <p:spPr>
              <a:xfrm>
                <a:off x="11939587" y="6596063"/>
                <a:ext cx="23813" cy="252413"/>
              </a:xfrm>
              <a:prstGeom prst="rect">
                <a:avLst/>
              </a:prstGeom>
              <a:gradFill>
                <a:gsLst>
                  <a:gs pos="0">
                    <a:schemeClr val="lt2"/>
                  </a:gs>
                  <a:gs pos="100000">
                    <a:srgbClr val="0D78C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47;p24"/>
          <p:cNvSpPr txBox="1">
            <a:spLocks noGrp="1"/>
          </p:cNvSpPr>
          <p:nvPr>
            <p:ph type="title"/>
          </p:nvPr>
        </p:nvSpPr>
        <p:spPr>
          <a:xfrm>
            <a:off x="1369695" y="742222"/>
            <a:ext cx="11887198" cy="177428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320"/>
              <a:buFont typeface="Twentieth Century"/>
              <a:buNone/>
              <a:defRPr sz="4320" b="0"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24"/>
          <p:cNvSpPr txBox="1">
            <a:spLocks noGrp="1"/>
          </p:cNvSpPr>
          <p:nvPr>
            <p:ph type="body" idx="1"/>
          </p:nvPr>
        </p:nvSpPr>
        <p:spPr>
          <a:xfrm>
            <a:off x="1369695" y="2699384"/>
            <a:ext cx="11887199" cy="4250057"/>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20000"/>
              </a:lnSpc>
              <a:spcBef>
                <a:spcPts val="1200"/>
              </a:spcBef>
              <a:spcAft>
                <a:spcPts val="0"/>
              </a:spcAft>
              <a:buClr>
                <a:schemeClr val="lt1"/>
              </a:buClr>
              <a:buSzPts val="3600"/>
              <a:buFont typeface="Arial"/>
              <a:buChar char="•"/>
              <a:defRPr sz="2880" b="0" i="0" u="none" strike="noStrike" cap="none">
                <a:solidFill>
                  <a:schemeClr val="lt1"/>
                </a:solidFill>
                <a:latin typeface="Twentieth Century"/>
                <a:ea typeface="Twentieth Century"/>
                <a:cs typeface="Twentieth Century"/>
                <a:sym typeface="Twentieth Century"/>
              </a:defRPr>
            </a:lvl1pPr>
            <a:lvl2pPr marL="914400" marR="0" lvl="1" indent="-419100" algn="l" rtl="0">
              <a:lnSpc>
                <a:spcPct val="120000"/>
              </a:lnSpc>
              <a:spcBef>
                <a:spcPts val="6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2pPr>
            <a:lvl3pPr marL="1371600" marR="0" lvl="2" indent="-400050" algn="l" rtl="0">
              <a:lnSpc>
                <a:spcPct val="120000"/>
              </a:lnSpc>
              <a:spcBef>
                <a:spcPts val="600"/>
              </a:spcBef>
              <a:spcAft>
                <a:spcPts val="0"/>
              </a:spcAft>
              <a:buClr>
                <a:schemeClr val="lt1"/>
              </a:buClr>
              <a:buSzPts val="2700"/>
              <a:buFont typeface="Arial"/>
              <a:buChar char="•"/>
              <a:defRPr sz="2160" b="0" i="0" u="none" strike="noStrike" cap="none">
                <a:solidFill>
                  <a:schemeClr val="lt1"/>
                </a:solidFill>
                <a:latin typeface="Twentieth Century"/>
                <a:ea typeface="Twentieth Century"/>
                <a:cs typeface="Twentieth Century"/>
                <a:sym typeface="Twentieth Century"/>
              </a:defRPr>
            </a:lvl3pPr>
            <a:lvl4pPr marL="1828800" marR="0" lvl="3" indent="-381000" algn="l" rtl="0">
              <a:lnSpc>
                <a:spcPct val="120000"/>
              </a:lnSpc>
              <a:spcBef>
                <a:spcPts val="600"/>
              </a:spcBef>
              <a:spcAft>
                <a:spcPts val="0"/>
              </a:spcAft>
              <a:buClr>
                <a:schemeClr val="lt1"/>
              </a:buClr>
              <a:buSzPts val="2400"/>
              <a:buFont typeface="Arial"/>
              <a:buChar char="•"/>
              <a:defRPr sz="1920" b="0" i="0" u="none" strike="noStrike" cap="none">
                <a:solidFill>
                  <a:schemeClr val="lt1"/>
                </a:solidFill>
                <a:latin typeface="Twentieth Century"/>
                <a:ea typeface="Twentieth Century"/>
                <a:cs typeface="Twentieth Century"/>
                <a:sym typeface="Twentieth Century"/>
              </a:defRPr>
            </a:lvl4pPr>
            <a:lvl5pPr marL="2286000" marR="0" lvl="4" indent="-381000" algn="l" rtl="0">
              <a:lnSpc>
                <a:spcPct val="120000"/>
              </a:lnSpc>
              <a:spcBef>
                <a:spcPts val="600"/>
              </a:spcBef>
              <a:spcAft>
                <a:spcPts val="0"/>
              </a:spcAft>
              <a:buClr>
                <a:schemeClr val="lt1"/>
              </a:buClr>
              <a:buSzPts val="2400"/>
              <a:buFont typeface="Arial"/>
              <a:buChar char="•"/>
              <a:defRPr sz="1920" b="0" i="0" u="none" strike="noStrike" cap="none">
                <a:solidFill>
                  <a:schemeClr val="lt1"/>
                </a:solidFill>
                <a:latin typeface="Twentieth Century"/>
                <a:ea typeface="Twentieth Century"/>
                <a:cs typeface="Twentieth Century"/>
                <a:sym typeface="Twentieth Century"/>
              </a:defRPr>
            </a:lvl5pPr>
            <a:lvl6pPr marL="2743200" marR="0" lvl="5" indent="-361950" algn="l" rtl="0">
              <a:lnSpc>
                <a:spcPct val="120000"/>
              </a:lnSpc>
              <a:spcBef>
                <a:spcPts val="600"/>
              </a:spcBef>
              <a:spcAft>
                <a:spcPts val="0"/>
              </a:spcAft>
              <a:buClr>
                <a:schemeClr val="lt1"/>
              </a:buClr>
              <a:buSzPts val="2100"/>
              <a:buFont typeface="Arial"/>
              <a:buChar char="•"/>
              <a:defRPr sz="1679" b="0" i="0" u="none" strike="noStrike" cap="none">
                <a:solidFill>
                  <a:schemeClr val="lt1"/>
                </a:solidFill>
                <a:latin typeface="Twentieth Century"/>
                <a:ea typeface="Twentieth Century"/>
                <a:cs typeface="Twentieth Century"/>
                <a:sym typeface="Twentieth Century"/>
              </a:defRPr>
            </a:lvl6pPr>
            <a:lvl7pPr marL="3200400" marR="0" lvl="6" indent="-361950" algn="l" rtl="0">
              <a:lnSpc>
                <a:spcPct val="120000"/>
              </a:lnSpc>
              <a:spcBef>
                <a:spcPts val="600"/>
              </a:spcBef>
              <a:spcAft>
                <a:spcPts val="0"/>
              </a:spcAft>
              <a:buClr>
                <a:schemeClr val="lt1"/>
              </a:buClr>
              <a:buSzPts val="2100"/>
              <a:buFont typeface="Arial"/>
              <a:buChar char="•"/>
              <a:defRPr sz="1679" b="0" i="0" u="none" strike="noStrike" cap="none">
                <a:solidFill>
                  <a:schemeClr val="lt1"/>
                </a:solidFill>
                <a:latin typeface="Twentieth Century"/>
                <a:ea typeface="Twentieth Century"/>
                <a:cs typeface="Twentieth Century"/>
                <a:sym typeface="Twentieth Century"/>
              </a:defRPr>
            </a:lvl7pPr>
            <a:lvl8pPr marL="3657600" marR="0" lvl="7" indent="-361950" algn="l" rtl="0">
              <a:lnSpc>
                <a:spcPct val="120000"/>
              </a:lnSpc>
              <a:spcBef>
                <a:spcPts val="600"/>
              </a:spcBef>
              <a:spcAft>
                <a:spcPts val="0"/>
              </a:spcAft>
              <a:buClr>
                <a:schemeClr val="lt1"/>
              </a:buClr>
              <a:buSzPts val="2100"/>
              <a:buFont typeface="Arial"/>
              <a:buChar char="•"/>
              <a:defRPr sz="1679" b="0" i="0" u="none" strike="noStrike" cap="none">
                <a:solidFill>
                  <a:schemeClr val="lt1"/>
                </a:solidFill>
                <a:latin typeface="Twentieth Century"/>
                <a:ea typeface="Twentieth Century"/>
                <a:cs typeface="Twentieth Century"/>
                <a:sym typeface="Twentieth Century"/>
              </a:defRPr>
            </a:lvl8pPr>
            <a:lvl9pPr marL="4114800" marR="0" lvl="8" indent="-361950" algn="l" rtl="0">
              <a:lnSpc>
                <a:spcPct val="120000"/>
              </a:lnSpc>
              <a:spcBef>
                <a:spcPts val="600"/>
              </a:spcBef>
              <a:spcAft>
                <a:spcPts val="0"/>
              </a:spcAft>
              <a:buClr>
                <a:schemeClr val="lt1"/>
              </a:buClr>
              <a:buSzPts val="2100"/>
              <a:buFont typeface="Arial"/>
              <a:buChar char="•"/>
              <a:defRPr sz="1679" b="0" i="0" u="none" strike="noStrike" cap="none">
                <a:solidFill>
                  <a:schemeClr val="lt1"/>
                </a:solidFill>
                <a:latin typeface="Twentieth Century"/>
                <a:ea typeface="Twentieth Century"/>
                <a:cs typeface="Twentieth Century"/>
                <a:sym typeface="Twentieth Century"/>
              </a:defRPr>
            </a:lvl9pPr>
          </a:lstStyle>
          <a:p>
            <a:endParaRPr/>
          </a:p>
        </p:txBody>
      </p:sp>
      <p:sp>
        <p:nvSpPr>
          <p:cNvPr id="49" name="Google Shape;49;p24"/>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6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0" name="Google Shape;50;p24"/>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6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1" name="Google Shape;51;p24"/>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1pPr>
            <a:lvl2pPr marL="0" marR="0" lvl="1"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2pPr>
            <a:lvl3pPr marL="0" marR="0" lvl="2"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3pPr>
            <a:lvl4pPr marL="0" marR="0" lvl="3"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4pPr>
            <a:lvl5pPr marL="0" marR="0" lvl="4"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5pPr>
            <a:lvl6pPr marL="0" marR="0" lvl="5"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6pPr>
            <a:lvl7pPr marL="0" marR="0" lvl="6"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7pPr>
            <a:lvl8pPr marL="0" marR="0" lvl="7"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8pPr>
            <a:lvl9pPr marL="0" marR="0" lvl="8" indent="0" algn="r" rtl="0">
              <a:spcBef>
                <a:spcPts val="0"/>
              </a:spcBef>
              <a:buNone/>
              <a:defRPr sz="126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pic>
        <p:nvPicPr>
          <p:cNvPr id="237" name="Google Shape;237;p30" descr="\\DROBO-FS\QuickDrops\JB\PPTX NG\Droplets\LightingOverlay.png"/>
          <p:cNvPicPr preferRelativeResize="0"/>
          <p:nvPr/>
        </p:nvPicPr>
        <p:blipFill rotWithShape="1">
          <a:blip r:embed="rId4">
            <a:alphaModFix amt="30000"/>
          </a:blip>
          <a:srcRect/>
          <a:stretch/>
        </p:blipFill>
        <p:spPr>
          <a:xfrm>
            <a:off x="0" y="-1"/>
            <a:ext cx="14630404" cy="8229601"/>
          </a:xfrm>
          <a:prstGeom prst="rect">
            <a:avLst/>
          </a:prstGeom>
          <a:noFill/>
          <a:ln>
            <a:noFill/>
          </a:ln>
        </p:spPr>
      </p:pic>
      <p:grpSp>
        <p:nvGrpSpPr>
          <p:cNvPr id="238" name="Google Shape;238;p30"/>
          <p:cNvGrpSpPr/>
          <p:nvPr/>
        </p:nvGrpSpPr>
        <p:grpSpPr>
          <a:xfrm>
            <a:off x="-17146" y="1"/>
            <a:ext cx="14464666" cy="8229601"/>
            <a:chOff x="-14288" y="0"/>
            <a:chExt cx="12053888" cy="6858001"/>
          </a:xfrm>
        </p:grpSpPr>
        <p:grpSp>
          <p:nvGrpSpPr>
            <p:cNvPr id="239" name="Google Shape;239;p30"/>
            <p:cNvGrpSpPr/>
            <p:nvPr/>
          </p:nvGrpSpPr>
          <p:grpSpPr>
            <a:xfrm>
              <a:off x="-14288" y="0"/>
              <a:ext cx="1220788" cy="6858001"/>
              <a:chOff x="-14288" y="0"/>
              <a:chExt cx="1220788" cy="6858001"/>
            </a:xfrm>
          </p:grpSpPr>
          <p:sp>
            <p:nvSpPr>
              <p:cNvPr id="240" name="Google Shape;240;p30"/>
              <p:cNvSpPr/>
              <p:nvPr/>
            </p:nvSpPr>
            <p:spPr>
              <a:xfrm>
                <a:off x="114300" y="4763"/>
                <a:ext cx="23813" cy="2181225"/>
              </a:xfrm>
              <a:prstGeom prst="rect">
                <a:avLst/>
              </a:pr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0"/>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0"/>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0"/>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dk2"/>
                  </a:gs>
                  <a:gs pos="100000">
                    <a:srgbClr val="101322"/>
                  </a:gs>
                </a:gsLst>
                <a:lin ang="5400000" scaled="0"/>
              </a:gradFill>
              <a:ln>
                <a:noFill/>
              </a:ln>
            </p:spPr>
          </p:sp>
          <p:sp>
            <p:nvSpPr>
              <p:cNvPr id="244" name="Google Shape;244;p30"/>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0"/>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dk2"/>
                  </a:gs>
                  <a:gs pos="100000">
                    <a:srgbClr val="101322"/>
                  </a:gs>
                </a:gsLst>
                <a:lin ang="5400000" scaled="0"/>
              </a:gradFill>
              <a:ln>
                <a:noFill/>
              </a:ln>
            </p:spPr>
          </p:sp>
          <p:sp>
            <p:nvSpPr>
              <p:cNvPr id="246" name="Google Shape;246;p30"/>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dk2"/>
                  </a:gs>
                  <a:gs pos="100000">
                    <a:srgbClr val="101322"/>
                  </a:gs>
                </a:gsLst>
                <a:lin ang="5400000" scaled="0"/>
              </a:gradFill>
              <a:ln>
                <a:noFill/>
              </a:ln>
            </p:spPr>
          </p:sp>
          <p:sp>
            <p:nvSpPr>
              <p:cNvPr id="247" name="Google Shape;247;p30"/>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0"/>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dk2"/>
                  </a:gs>
                  <a:gs pos="100000">
                    <a:srgbClr val="101322"/>
                  </a:gs>
                </a:gsLst>
                <a:lin ang="5400000" scaled="0"/>
              </a:gradFill>
              <a:ln>
                <a:noFill/>
              </a:ln>
            </p:spPr>
          </p:sp>
          <p:sp>
            <p:nvSpPr>
              <p:cNvPr id="250" name="Google Shape;250;p30"/>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1" name="Google Shape;251;p30"/>
              <p:cNvCxnSpPr/>
              <p:nvPr/>
            </p:nvCxnSpPr>
            <p:spPr>
              <a:xfrm>
                <a:off x="-4763" y="9525"/>
                <a:ext cx="0" cy="0"/>
              </a:xfrm>
              <a:prstGeom prst="straightConnector1">
                <a:avLst/>
              </a:prstGeom>
              <a:gradFill>
                <a:gsLst>
                  <a:gs pos="0">
                    <a:schemeClr val="dk2"/>
                  </a:gs>
                  <a:gs pos="100000">
                    <a:srgbClr val="101322"/>
                  </a:gs>
                </a:gsLst>
                <a:lin ang="5400000" scaled="0"/>
              </a:gradFill>
              <a:ln w="9525" cap="flat" cmpd="sng">
                <a:solidFill>
                  <a:srgbClr val="FFFFFF"/>
                </a:solidFill>
                <a:prstDash val="solid"/>
                <a:miter lim="800000"/>
                <a:headEnd type="none" w="med" len="med"/>
                <a:tailEnd type="none" w="med" len="med"/>
              </a:ln>
            </p:spPr>
          </p:cxnSp>
          <p:sp>
            <p:nvSpPr>
              <p:cNvPr id="252" name="Google Shape;252;p30"/>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dk2"/>
                  </a:gs>
                  <a:gs pos="100000">
                    <a:srgbClr val="101322"/>
                  </a:gs>
                </a:gsLst>
                <a:lin ang="5400000" scaled="0"/>
              </a:gradFill>
              <a:ln>
                <a:noFill/>
              </a:ln>
            </p:spPr>
          </p:sp>
          <p:sp>
            <p:nvSpPr>
              <p:cNvPr id="253" name="Google Shape;253;p30"/>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dk2"/>
                  </a:gs>
                  <a:gs pos="100000">
                    <a:srgbClr val="101322"/>
                  </a:gs>
                </a:gsLst>
                <a:lin ang="5400000" scaled="0"/>
              </a:gradFill>
              <a:ln>
                <a:noFill/>
              </a:ln>
            </p:spPr>
          </p:sp>
          <p:sp>
            <p:nvSpPr>
              <p:cNvPr id="254" name="Google Shape;254;p30"/>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dk2"/>
                  </a:gs>
                  <a:gs pos="100000">
                    <a:srgbClr val="101322"/>
                  </a:gs>
                </a:gsLst>
                <a:lin ang="5400000" scaled="0"/>
              </a:gradFill>
              <a:ln>
                <a:noFill/>
              </a:ln>
            </p:spPr>
          </p:sp>
          <p:sp>
            <p:nvSpPr>
              <p:cNvPr id="255" name="Google Shape;255;p30"/>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a:off x="133350" y="4662488"/>
                <a:ext cx="23813" cy="2181225"/>
              </a:xfrm>
              <a:prstGeom prst="rect">
                <a:avLst/>
              </a:pr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dk2"/>
                  </a:gs>
                  <a:gs pos="100000">
                    <a:srgbClr val="101322"/>
                  </a:gs>
                </a:gsLst>
                <a:lin ang="5400000" scaled="0"/>
              </a:gradFill>
              <a:ln>
                <a:noFill/>
              </a:ln>
            </p:spPr>
          </p:sp>
          <p:sp>
            <p:nvSpPr>
              <p:cNvPr id="258" name="Google Shape;258;p30"/>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dk2"/>
                  </a:gs>
                  <a:gs pos="100000">
                    <a:srgbClr val="101322"/>
                  </a:gs>
                </a:gsLst>
                <a:lin ang="5400000" scaled="0"/>
              </a:gradFill>
              <a:ln>
                <a:noFill/>
              </a:ln>
            </p:spPr>
          </p:sp>
          <p:sp>
            <p:nvSpPr>
              <p:cNvPr id="260" name="Google Shape;260;p30"/>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dk2"/>
                  </a:gs>
                  <a:gs pos="100000">
                    <a:srgbClr val="101322"/>
                  </a:gs>
                </a:gsLst>
                <a:lin ang="5400000" scaled="0"/>
              </a:gradFill>
              <a:ln>
                <a:noFill/>
              </a:ln>
            </p:spPr>
          </p:sp>
          <p:sp>
            <p:nvSpPr>
              <p:cNvPr id="262" name="Google Shape;262;p30"/>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dk2"/>
                  </a:gs>
                  <a:gs pos="100000">
                    <a:srgbClr val="101322"/>
                  </a:gs>
                </a:gsLst>
                <a:lin ang="5400000" scaled="0"/>
              </a:gradFill>
              <a:ln>
                <a:noFill/>
              </a:ln>
            </p:spPr>
          </p:sp>
          <p:sp>
            <p:nvSpPr>
              <p:cNvPr id="263" name="Google Shape;263;p30"/>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dk2"/>
                  </a:gs>
                  <a:gs pos="100000">
                    <a:srgbClr val="101322"/>
                  </a:gs>
                </a:gsLst>
                <a:lin ang="5400000" scaled="0"/>
              </a:gradFill>
              <a:ln>
                <a:noFill/>
              </a:ln>
            </p:spPr>
          </p:sp>
          <p:sp>
            <p:nvSpPr>
              <p:cNvPr id="266" name="Google Shape;266;p30"/>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30"/>
            <p:cNvGrpSpPr/>
            <p:nvPr/>
          </p:nvGrpSpPr>
          <p:grpSpPr>
            <a:xfrm>
              <a:off x="11364912" y="0"/>
              <a:ext cx="674688" cy="6848476"/>
              <a:chOff x="11364912" y="0"/>
              <a:chExt cx="674688" cy="6848476"/>
            </a:xfrm>
          </p:grpSpPr>
          <p:sp>
            <p:nvSpPr>
              <p:cNvPr id="268" name="Google Shape;268;p30"/>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chemeClr val="dk2"/>
                  </a:gs>
                  <a:gs pos="100000">
                    <a:srgbClr val="101322"/>
                  </a:gs>
                </a:gsLst>
                <a:lin ang="5400000" scaled="0"/>
              </a:gradFill>
              <a:ln>
                <a:noFill/>
              </a:ln>
            </p:spPr>
          </p:sp>
          <p:sp>
            <p:nvSpPr>
              <p:cNvPr id="269" name="Google Shape;269;p30"/>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chemeClr val="dk2"/>
                  </a:gs>
                  <a:gs pos="100000">
                    <a:srgbClr val="101322"/>
                  </a:gs>
                </a:gsLst>
                <a:lin ang="5400000" scaled="0"/>
              </a:gradFill>
              <a:ln>
                <a:noFill/>
              </a:ln>
            </p:spPr>
          </p:sp>
          <p:sp>
            <p:nvSpPr>
              <p:cNvPr id="272" name="Google Shape;272;p30"/>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chemeClr val="dk2"/>
                  </a:gs>
                  <a:gs pos="100000">
                    <a:srgbClr val="101322"/>
                  </a:gs>
                </a:gsLst>
                <a:lin ang="5400000" scaled="0"/>
              </a:gradFill>
              <a:ln>
                <a:noFill/>
              </a:ln>
            </p:spPr>
          </p:sp>
          <p:sp>
            <p:nvSpPr>
              <p:cNvPr id="274" name="Google Shape;274;p30"/>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chemeClr val="dk2"/>
                  </a:gs>
                  <a:gs pos="100000">
                    <a:srgbClr val="101322"/>
                  </a:gs>
                </a:gsLst>
                <a:lin ang="5400000" scaled="0"/>
              </a:gradFill>
              <a:ln>
                <a:noFill/>
              </a:ln>
            </p:spPr>
          </p:sp>
          <p:sp>
            <p:nvSpPr>
              <p:cNvPr id="276" name="Google Shape;276;p30"/>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11939587" y="6596063"/>
                <a:ext cx="23813" cy="252413"/>
              </a:xfrm>
              <a:prstGeom prst="rect">
                <a:avLst/>
              </a:prstGeom>
              <a:gradFill>
                <a:gsLst>
                  <a:gs pos="0">
                    <a:schemeClr val="dk2"/>
                  </a:gs>
                  <a:gs pos="100000">
                    <a:srgbClr val="10132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30"/>
          <p:cNvSpPr txBox="1">
            <a:spLocks noGrp="1"/>
          </p:cNvSpPr>
          <p:nvPr>
            <p:ph type="title"/>
          </p:nvPr>
        </p:nvSpPr>
        <p:spPr>
          <a:xfrm>
            <a:off x="1369695" y="742222"/>
            <a:ext cx="11887198" cy="177428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20"/>
              <a:buFont typeface="Twentieth Century"/>
              <a:buNone/>
              <a:defRPr sz="4320" b="0" i="0" u="none" strike="noStrike" cap="none">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9" name="Google Shape;279;p30"/>
          <p:cNvSpPr txBox="1">
            <a:spLocks noGrp="1"/>
          </p:cNvSpPr>
          <p:nvPr>
            <p:ph type="body" idx="1"/>
          </p:nvPr>
        </p:nvSpPr>
        <p:spPr>
          <a:xfrm>
            <a:off x="1369695" y="2699384"/>
            <a:ext cx="11887199" cy="4250057"/>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20000"/>
              </a:lnSpc>
              <a:spcBef>
                <a:spcPts val="1200"/>
              </a:spcBef>
              <a:spcAft>
                <a:spcPts val="0"/>
              </a:spcAft>
              <a:buClr>
                <a:schemeClr val="dk1"/>
              </a:buClr>
              <a:buSzPts val="3600"/>
              <a:buFont typeface="Arial"/>
              <a:buChar char="•"/>
              <a:defRPr sz="2880" b="0" i="0" u="none" strike="noStrike" cap="none">
                <a:solidFill>
                  <a:schemeClr val="dk1"/>
                </a:solidFill>
                <a:latin typeface="Twentieth Century"/>
                <a:ea typeface="Twentieth Century"/>
                <a:cs typeface="Twentieth Century"/>
                <a:sym typeface="Twentieth Century"/>
              </a:defRPr>
            </a:lvl1pPr>
            <a:lvl2pPr marL="914400" marR="0" lvl="1" indent="-419100" algn="l" rtl="0">
              <a:lnSpc>
                <a:spcPct val="120000"/>
              </a:lnSpc>
              <a:spcBef>
                <a:spcPts val="600"/>
              </a:spcBef>
              <a:spcAft>
                <a:spcPts val="0"/>
              </a:spcAft>
              <a:buClr>
                <a:schemeClr val="dk1"/>
              </a:buClr>
              <a:buSzPts val="3000"/>
              <a:buFont typeface="Arial"/>
              <a:buChar char="•"/>
              <a:defRPr sz="2400" b="0" i="0" u="none" strike="noStrike" cap="none">
                <a:solidFill>
                  <a:schemeClr val="dk1"/>
                </a:solidFill>
                <a:latin typeface="Twentieth Century"/>
                <a:ea typeface="Twentieth Century"/>
                <a:cs typeface="Twentieth Century"/>
                <a:sym typeface="Twentieth Century"/>
              </a:defRPr>
            </a:lvl2pPr>
            <a:lvl3pPr marL="1371600" marR="0" lvl="2" indent="-400050" algn="l" rtl="0">
              <a:lnSpc>
                <a:spcPct val="120000"/>
              </a:lnSpc>
              <a:spcBef>
                <a:spcPts val="600"/>
              </a:spcBef>
              <a:spcAft>
                <a:spcPts val="0"/>
              </a:spcAft>
              <a:buClr>
                <a:schemeClr val="dk1"/>
              </a:buClr>
              <a:buSzPts val="2700"/>
              <a:buFont typeface="Arial"/>
              <a:buChar char="•"/>
              <a:defRPr sz="2160" b="0" i="0" u="none" strike="noStrike" cap="none">
                <a:solidFill>
                  <a:schemeClr val="dk1"/>
                </a:solidFill>
                <a:latin typeface="Twentieth Century"/>
                <a:ea typeface="Twentieth Century"/>
                <a:cs typeface="Twentieth Century"/>
                <a:sym typeface="Twentieth Century"/>
              </a:defRPr>
            </a:lvl3pPr>
            <a:lvl4pPr marL="1828800" marR="0" lvl="3" indent="-381000" algn="l" rtl="0">
              <a:lnSpc>
                <a:spcPct val="120000"/>
              </a:lnSpc>
              <a:spcBef>
                <a:spcPts val="600"/>
              </a:spcBef>
              <a:spcAft>
                <a:spcPts val="0"/>
              </a:spcAft>
              <a:buClr>
                <a:schemeClr val="dk1"/>
              </a:buClr>
              <a:buSzPts val="2400"/>
              <a:buFont typeface="Arial"/>
              <a:buChar char="•"/>
              <a:defRPr sz="1920" b="0" i="0" u="none" strike="noStrike" cap="none">
                <a:solidFill>
                  <a:schemeClr val="dk1"/>
                </a:solidFill>
                <a:latin typeface="Twentieth Century"/>
                <a:ea typeface="Twentieth Century"/>
                <a:cs typeface="Twentieth Century"/>
                <a:sym typeface="Twentieth Century"/>
              </a:defRPr>
            </a:lvl4pPr>
            <a:lvl5pPr marL="2286000" marR="0" lvl="4" indent="-381000" algn="l" rtl="0">
              <a:lnSpc>
                <a:spcPct val="120000"/>
              </a:lnSpc>
              <a:spcBef>
                <a:spcPts val="600"/>
              </a:spcBef>
              <a:spcAft>
                <a:spcPts val="0"/>
              </a:spcAft>
              <a:buClr>
                <a:schemeClr val="dk1"/>
              </a:buClr>
              <a:buSzPts val="2400"/>
              <a:buFont typeface="Arial"/>
              <a:buChar char="•"/>
              <a:defRPr sz="1920" b="0" i="0" u="none" strike="noStrike" cap="none">
                <a:solidFill>
                  <a:schemeClr val="dk1"/>
                </a:solidFill>
                <a:latin typeface="Twentieth Century"/>
                <a:ea typeface="Twentieth Century"/>
                <a:cs typeface="Twentieth Century"/>
                <a:sym typeface="Twentieth Century"/>
              </a:defRPr>
            </a:lvl5pPr>
            <a:lvl6pPr marL="2743200" marR="0" lvl="5" indent="-361950" algn="l" rtl="0">
              <a:lnSpc>
                <a:spcPct val="120000"/>
              </a:lnSpc>
              <a:spcBef>
                <a:spcPts val="600"/>
              </a:spcBef>
              <a:spcAft>
                <a:spcPts val="0"/>
              </a:spcAft>
              <a:buClr>
                <a:schemeClr val="dk1"/>
              </a:buClr>
              <a:buSzPts val="2100"/>
              <a:buFont typeface="Arial"/>
              <a:buChar char="•"/>
              <a:defRPr sz="1679" b="0" i="0" u="none" strike="noStrike" cap="none">
                <a:solidFill>
                  <a:schemeClr val="dk1"/>
                </a:solidFill>
                <a:latin typeface="Twentieth Century"/>
                <a:ea typeface="Twentieth Century"/>
                <a:cs typeface="Twentieth Century"/>
                <a:sym typeface="Twentieth Century"/>
              </a:defRPr>
            </a:lvl6pPr>
            <a:lvl7pPr marL="3200400" marR="0" lvl="6" indent="-361950" algn="l" rtl="0">
              <a:lnSpc>
                <a:spcPct val="120000"/>
              </a:lnSpc>
              <a:spcBef>
                <a:spcPts val="600"/>
              </a:spcBef>
              <a:spcAft>
                <a:spcPts val="0"/>
              </a:spcAft>
              <a:buClr>
                <a:schemeClr val="dk1"/>
              </a:buClr>
              <a:buSzPts val="2100"/>
              <a:buFont typeface="Arial"/>
              <a:buChar char="•"/>
              <a:defRPr sz="1679" b="0" i="0" u="none" strike="noStrike" cap="none">
                <a:solidFill>
                  <a:schemeClr val="dk1"/>
                </a:solidFill>
                <a:latin typeface="Twentieth Century"/>
                <a:ea typeface="Twentieth Century"/>
                <a:cs typeface="Twentieth Century"/>
                <a:sym typeface="Twentieth Century"/>
              </a:defRPr>
            </a:lvl7pPr>
            <a:lvl8pPr marL="3657600" marR="0" lvl="7" indent="-361950" algn="l" rtl="0">
              <a:lnSpc>
                <a:spcPct val="120000"/>
              </a:lnSpc>
              <a:spcBef>
                <a:spcPts val="600"/>
              </a:spcBef>
              <a:spcAft>
                <a:spcPts val="0"/>
              </a:spcAft>
              <a:buClr>
                <a:schemeClr val="dk1"/>
              </a:buClr>
              <a:buSzPts val="2100"/>
              <a:buFont typeface="Arial"/>
              <a:buChar char="•"/>
              <a:defRPr sz="1679" b="0" i="0" u="none" strike="noStrike" cap="none">
                <a:solidFill>
                  <a:schemeClr val="dk1"/>
                </a:solidFill>
                <a:latin typeface="Twentieth Century"/>
                <a:ea typeface="Twentieth Century"/>
                <a:cs typeface="Twentieth Century"/>
                <a:sym typeface="Twentieth Century"/>
              </a:defRPr>
            </a:lvl8pPr>
            <a:lvl9pPr marL="4114800" marR="0" lvl="8" indent="-361950" algn="l" rtl="0">
              <a:lnSpc>
                <a:spcPct val="120000"/>
              </a:lnSpc>
              <a:spcBef>
                <a:spcPts val="600"/>
              </a:spcBef>
              <a:spcAft>
                <a:spcPts val="0"/>
              </a:spcAft>
              <a:buClr>
                <a:schemeClr val="dk1"/>
              </a:buClr>
              <a:buSzPts val="2100"/>
              <a:buFont typeface="Arial"/>
              <a:buChar char="•"/>
              <a:defRPr sz="1679" b="0" i="0" u="none" strike="noStrike" cap="none">
                <a:solidFill>
                  <a:schemeClr val="dk1"/>
                </a:solidFill>
                <a:latin typeface="Twentieth Century"/>
                <a:ea typeface="Twentieth Century"/>
                <a:cs typeface="Twentieth Century"/>
                <a:sym typeface="Twentieth Century"/>
              </a:defRPr>
            </a:lvl9pPr>
          </a:lstStyle>
          <a:p>
            <a:endParaRPr/>
          </a:p>
        </p:txBody>
      </p:sp>
      <p:sp>
        <p:nvSpPr>
          <p:cNvPr id="280" name="Google Shape;280;p30"/>
          <p:cNvSpPr txBox="1">
            <a:spLocks noGrp="1"/>
          </p:cNvSpPr>
          <p:nvPr>
            <p:ph type="dt" idx="10"/>
          </p:nvPr>
        </p:nvSpPr>
        <p:spPr>
          <a:xfrm>
            <a:off x="8948305" y="7059932"/>
            <a:ext cx="3291840" cy="43815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60">
                <a:solidFill>
                  <a:srgbClr val="888888"/>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81" name="Google Shape;281;p30"/>
          <p:cNvSpPr txBox="1">
            <a:spLocks noGrp="1"/>
          </p:cNvSpPr>
          <p:nvPr>
            <p:ph type="ftr" idx="11"/>
          </p:nvPr>
        </p:nvSpPr>
        <p:spPr>
          <a:xfrm>
            <a:off x="1369694" y="7059931"/>
            <a:ext cx="7487171" cy="4381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60" cap="none">
                <a:solidFill>
                  <a:srgbClr val="888888"/>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82" name="Google Shape;282;p30"/>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60" b="0" u="none">
                <a:solidFill>
                  <a:srgbClr val="888888"/>
                </a:solidFill>
                <a:latin typeface="Twentieth Century"/>
                <a:ea typeface="Twentieth Century"/>
                <a:cs typeface="Twentieth Century"/>
                <a:sym typeface="Twentieth Century"/>
              </a:defRPr>
            </a:lvl1pPr>
            <a:lvl2pPr marL="0" marR="0" lvl="1" indent="0" algn="r" rtl="0">
              <a:spcBef>
                <a:spcPts val="0"/>
              </a:spcBef>
              <a:buNone/>
              <a:defRPr sz="1260" b="0" u="none">
                <a:solidFill>
                  <a:srgbClr val="888888"/>
                </a:solidFill>
                <a:latin typeface="Twentieth Century"/>
                <a:ea typeface="Twentieth Century"/>
                <a:cs typeface="Twentieth Century"/>
                <a:sym typeface="Twentieth Century"/>
              </a:defRPr>
            </a:lvl2pPr>
            <a:lvl3pPr marL="0" marR="0" lvl="2" indent="0" algn="r" rtl="0">
              <a:spcBef>
                <a:spcPts val="0"/>
              </a:spcBef>
              <a:buNone/>
              <a:defRPr sz="1260" b="0" u="none">
                <a:solidFill>
                  <a:srgbClr val="888888"/>
                </a:solidFill>
                <a:latin typeface="Twentieth Century"/>
                <a:ea typeface="Twentieth Century"/>
                <a:cs typeface="Twentieth Century"/>
                <a:sym typeface="Twentieth Century"/>
              </a:defRPr>
            </a:lvl3pPr>
            <a:lvl4pPr marL="0" marR="0" lvl="3" indent="0" algn="r" rtl="0">
              <a:spcBef>
                <a:spcPts val="0"/>
              </a:spcBef>
              <a:buNone/>
              <a:defRPr sz="1260" b="0" u="none">
                <a:solidFill>
                  <a:srgbClr val="888888"/>
                </a:solidFill>
                <a:latin typeface="Twentieth Century"/>
                <a:ea typeface="Twentieth Century"/>
                <a:cs typeface="Twentieth Century"/>
                <a:sym typeface="Twentieth Century"/>
              </a:defRPr>
            </a:lvl4pPr>
            <a:lvl5pPr marL="0" marR="0" lvl="4" indent="0" algn="r" rtl="0">
              <a:spcBef>
                <a:spcPts val="0"/>
              </a:spcBef>
              <a:buNone/>
              <a:defRPr sz="1260" b="0" u="none">
                <a:solidFill>
                  <a:srgbClr val="888888"/>
                </a:solidFill>
                <a:latin typeface="Twentieth Century"/>
                <a:ea typeface="Twentieth Century"/>
                <a:cs typeface="Twentieth Century"/>
                <a:sym typeface="Twentieth Century"/>
              </a:defRPr>
            </a:lvl5pPr>
            <a:lvl6pPr marL="0" marR="0" lvl="5" indent="0" algn="r" rtl="0">
              <a:spcBef>
                <a:spcPts val="0"/>
              </a:spcBef>
              <a:buNone/>
              <a:defRPr sz="1260" b="0" u="none">
                <a:solidFill>
                  <a:srgbClr val="888888"/>
                </a:solidFill>
                <a:latin typeface="Twentieth Century"/>
                <a:ea typeface="Twentieth Century"/>
                <a:cs typeface="Twentieth Century"/>
                <a:sym typeface="Twentieth Century"/>
              </a:defRPr>
            </a:lvl6pPr>
            <a:lvl7pPr marL="0" marR="0" lvl="6" indent="0" algn="r" rtl="0">
              <a:spcBef>
                <a:spcPts val="0"/>
              </a:spcBef>
              <a:buNone/>
              <a:defRPr sz="1260" b="0" u="none">
                <a:solidFill>
                  <a:srgbClr val="888888"/>
                </a:solidFill>
                <a:latin typeface="Twentieth Century"/>
                <a:ea typeface="Twentieth Century"/>
                <a:cs typeface="Twentieth Century"/>
                <a:sym typeface="Twentieth Century"/>
              </a:defRPr>
            </a:lvl7pPr>
            <a:lvl8pPr marL="0" marR="0" lvl="7" indent="0" algn="r" rtl="0">
              <a:spcBef>
                <a:spcPts val="0"/>
              </a:spcBef>
              <a:buNone/>
              <a:defRPr sz="1260" b="0" u="none">
                <a:solidFill>
                  <a:srgbClr val="888888"/>
                </a:solidFill>
                <a:latin typeface="Twentieth Century"/>
                <a:ea typeface="Twentieth Century"/>
                <a:cs typeface="Twentieth Century"/>
                <a:sym typeface="Twentieth Century"/>
              </a:defRPr>
            </a:lvl8pPr>
            <a:lvl9pPr marL="0" marR="0" lvl="8" indent="0" algn="r" rtl="0">
              <a:spcBef>
                <a:spcPts val="0"/>
              </a:spcBef>
              <a:buNone/>
              <a:defRPr sz="1260" b="0" u="none">
                <a:solidFill>
                  <a:srgbClr val="888888"/>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94;p1" descr="preencoded.png">
            <a:extLst>
              <a:ext uri="{FF2B5EF4-FFF2-40B4-BE49-F238E27FC236}">
                <a16:creationId xmlns:a16="http://schemas.microsoft.com/office/drawing/2014/main" id="{3FC9D038-86CE-CCB2-171C-5A5B8CE69AAA}"/>
              </a:ext>
            </a:extLst>
          </p:cNvPr>
          <p:cNvPicPr preferRelativeResize="0"/>
          <p:nvPr/>
        </p:nvPicPr>
        <p:blipFill rotWithShape="1">
          <a:blip r:embed="rId2">
            <a:alphaModFix/>
          </a:blip>
          <a:srcRect/>
          <a:stretch/>
        </p:blipFill>
        <p:spPr>
          <a:xfrm>
            <a:off x="9144000" y="-46849"/>
            <a:ext cx="5486400" cy="8229600"/>
          </a:xfrm>
          <a:prstGeom prst="rect">
            <a:avLst/>
          </a:prstGeom>
          <a:noFill/>
          <a:ln>
            <a:noFill/>
          </a:ln>
        </p:spPr>
      </p:pic>
      <p:sp>
        <p:nvSpPr>
          <p:cNvPr id="5" name="Google Shape;295;p1">
            <a:extLst>
              <a:ext uri="{FF2B5EF4-FFF2-40B4-BE49-F238E27FC236}">
                <a16:creationId xmlns:a16="http://schemas.microsoft.com/office/drawing/2014/main" id="{E65E4477-6B6E-D8A8-4273-BAD013E79ED6}"/>
              </a:ext>
            </a:extLst>
          </p:cNvPr>
          <p:cNvSpPr>
            <a:spLocks noGrp="1"/>
          </p:cNvSpPr>
          <p:nvPr>
            <p:ph type="title"/>
          </p:nvPr>
        </p:nvSpPr>
        <p:spPr>
          <a:xfrm>
            <a:off x="236512" y="2469371"/>
            <a:ext cx="10658465" cy="3014202"/>
          </a:xfrm>
          <a:prstGeom prst="rect">
            <a:avLst/>
          </a:prstGeom>
          <a:noFill/>
          <a:ln>
            <a:noFill/>
          </a:ln>
        </p:spPr>
        <p:txBody>
          <a:bodyPr spcFirstLastPara="1" wrap="square" lIns="0" tIns="0" rIns="0" bIns="0" anchor="t" anchorCtr="0">
            <a:noAutofit/>
          </a:bodyPr>
          <a:lstStyle/>
          <a:p>
            <a:pPr lvl="0" algn="ctr">
              <a:lnSpc>
                <a:spcPct val="100000"/>
              </a:lnSpc>
            </a:pPr>
            <a:r>
              <a:rPr lang="en-US" sz="5400" b="1" i="0" u="none" strike="noStrike" cap="none" dirty="0" smtClean="0">
                <a:solidFill>
                  <a:srgbClr val="002060"/>
                </a:solidFill>
                <a:effectLst>
                  <a:outerShdw blurRad="38100" dist="38100" dir="2700000" algn="tl">
                    <a:srgbClr val="000000">
                      <a:alpha val="43137"/>
                    </a:srgbClr>
                  </a:outerShdw>
                </a:effectLst>
                <a:latin typeface="Arial"/>
                <a:ea typeface="Arial"/>
                <a:cs typeface="Arial"/>
                <a:sym typeface="Arial"/>
              </a:rPr>
              <a:t>Youth Crime Prevention Booklet</a:t>
            </a:r>
            <a:r>
              <a:rPr lang="en-US" sz="5400" b="1" i="0" u="none" strike="noStrike" cap="none" smtClean="0">
                <a:solidFill>
                  <a:srgbClr val="002060"/>
                </a:solidFill>
                <a:effectLst>
                  <a:outerShdw blurRad="38100" dist="38100" dir="2700000" algn="tl">
                    <a:srgbClr val="000000">
                      <a:alpha val="43137"/>
                    </a:srgbClr>
                  </a:outerShdw>
                </a:effectLst>
                <a:latin typeface="Arial"/>
                <a:ea typeface="Arial"/>
                <a:cs typeface="Arial"/>
                <a:sym typeface="Arial"/>
              </a:rPr>
              <a:t/>
            </a:r>
            <a:br>
              <a:rPr lang="en-US" sz="5400" b="1" i="0" u="none" strike="noStrike" cap="none" smtClean="0">
                <a:solidFill>
                  <a:srgbClr val="002060"/>
                </a:solidFill>
                <a:effectLst>
                  <a:outerShdw blurRad="38100" dist="38100" dir="2700000" algn="tl">
                    <a:srgbClr val="000000">
                      <a:alpha val="43137"/>
                    </a:srgbClr>
                  </a:outerShdw>
                </a:effectLst>
                <a:latin typeface="Arial"/>
                <a:ea typeface="Arial"/>
                <a:cs typeface="Arial"/>
                <a:sym typeface="Arial"/>
              </a:rPr>
            </a:br>
            <a:r>
              <a:rPr lang="en-US" sz="5400" b="1">
                <a:solidFill>
                  <a:srgbClr val="002060"/>
                </a:solidFill>
                <a:effectLst>
                  <a:outerShdw blurRad="38100" dist="38100" dir="2700000" algn="tl">
                    <a:srgbClr val="000000">
                      <a:alpha val="43137"/>
                    </a:srgbClr>
                  </a:outerShdw>
                </a:effectLst>
                <a:latin typeface="Arial"/>
                <a:ea typeface="Arial"/>
                <a:cs typeface="Arial"/>
                <a:sym typeface="Arial"/>
              </a:rPr>
              <a:t>Online Child Sexual Grooming</a:t>
            </a:r>
            <a:endParaRPr sz="5400" b="1" i="0" u="none" strike="noStrike" cap="none" dirty="0">
              <a:solidFill>
                <a:srgbClr val="002060"/>
              </a:solidFill>
              <a:effectLst>
                <a:outerShdw blurRad="38100" dist="38100" dir="2700000" algn="tl">
                  <a:srgbClr val="000000">
                    <a:alpha val="43137"/>
                  </a:srgbClr>
                </a:outerShdw>
              </a:effectLst>
              <a:latin typeface="Arial"/>
              <a:ea typeface="Arial"/>
              <a:cs typeface="Arial"/>
              <a:sym typeface="Arial"/>
            </a:endParaRPr>
          </a:p>
        </p:txBody>
      </p:sp>
      <p:sp>
        <p:nvSpPr>
          <p:cNvPr id="6" name="Google Shape;296;p1">
            <a:extLst>
              <a:ext uri="{FF2B5EF4-FFF2-40B4-BE49-F238E27FC236}">
                <a16:creationId xmlns:a16="http://schemas.microsoft.com/office/drawing/2014/main" id="{95EBE486-2777-9F6B-47C8-C7E5D73E6FA7}"/>
              </a:ext>
            </a:extLst>
          </p:cNvPr>
          <p:cNvSpPr>
            <a:spLocks noGrp="1"/>
          </p:cNvSpPr>
          <p:nvPr>
            <p:ph type="body" idx="1"/>
          </p:nvPr>
        </p:nvSpPr>
        <p:spPr>
          <a:xfrm>
            <a:off x="1412033" y="4348264"/>
            <a:ext cx="8307422" cy="1368773"/>
          </a:xfrm>
          <a:prstGeom prst="rect">
            <a:avLst/>
          </a:prstGeom>
          <a:noFill/>
          <a:ln>
            <a:noFill/>
          </a:ln>
        </p:spPr>
        <p:txBody>
          <a:bodyPr spcFirstLastPara="1" wrap="square" lIns="0" tIns="0" rIns="0" bIns="0" anchor="t" anchorCtr="0">
            <a:noAutofit/>
          </a:bodyPr>
          <a:lstStyle/>
          <a:p>
            <a:pPr marL="0" lvl="0" indent="0" algn="ctr">
              <a:lnSpc>
                <a:spcPct val="107500"/>
              </a:lnSpc>
              <a:spcBef>
                <a:spcPts val="0"/>
              </a:spcBef>
            </a:pPr>
            <a:r>
              <a:rPr lang="en-US" altLang="zh-HK" sz="4000" b="1" dirty="0">
                <a:solidFill>
                  <a:schemeClr val="bg1"/>
                </a:solidFill>
              </a:rPr>
              <a:t>Illusion of </a:t>
            </a:r>
            <a:r>
              <a:rPr lang="en-US" altLang="zh-HK" sz="4000" b="1" dirty="0" smtClean="0">
                <a:solidFill>
                  <a:schemeClr val="bg1"/>
                </a:solidFill>
              </a:rPr>
              <a:t>Friendship</a:t>
            </a:r>
          </a:p>
          <a:p>
            <a:pPr marL="0" lvl="0" indent="0" algn="ctr">
              <a:lnSpc>
                <a:spcPct val="107500"/>
              </a:lnSpc>
              <a:spcBef>
                <a:spcPts val="0"/>
              </a:spcBef>
            </a:pPr>
            <a:r>
              <a:rPr lang="en-US" altLang="zh-HK" sz="4000" b="1" dirty="0" smtClean="0">
                <a:solidFill>
                  <a:schemeClr val="bg1"/>
                </a:solidFill>
              </a:rPr>
              <a:t>Harsh </a:t>
            </a:r>
            <a:r>
              <a:rPr lang="en-US" altLang="zh-HK" sz="4000" b="1" dirty="0">
                <a:solidFill>
                  <a:schemeClr val="bg1"/>
                </a:solidFill>
              </a:rPr>
              <a:t>Truth of </a:t>
            </a:r>
            <a:r>
              <a:rPr lang="en-US" altLang="zh-HK" sz="4000" b="1" dirty="0" smtClean="0">
                <a:solidFill>
                  <a:schemeClr val="bg1"/>
                </a:solidFill>
              </a:rPr>
              <a:t>Eroticism</a:t>
            </a:r>
            <a:endParaRPr sz="4000" b="1" i="0" u="none" strike="noStrike" cap="none"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738893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A6A6A6"/>
            </a:gs>
          </a:gsLst>
          <a:lin ang="5040000" scaled="0"/>
        </a:gradFill>
        <a:effectLst/>
      </p:bgPr>
    </p:bg>
    <p:spTree>
      <p:nvGrpSpPr>
        <p:cNvPr id="1" name="Shape 446"/>
        <p:cNvGrpSpPr/>
        <p:nvPr/>
      </p:nvGrpSpPr>
      <p:grpSpPr>
        <a:xfrm>
          <a:off x="0" y="0"/>
          <a:ext cx="0" cy="0"/>
          <a:chOff x="0" y="0"/>
          <a:chExt cx="0" cy="0"/>
        </a:xfrm>
      </p:grpSpPr>
      <p:pic>
        <p:nvPicPr>
          <p:cNvPr id="447" name="Google Shape;447;p10"/>
          <p:cNvPicPr preferRelativeResize="0"/>
          <p:nvPr/>
        </p:nvPicPr>
        <p:blipFill rotWithShape="1">
          <a:blip r:embed="rId3">
            <a:alphaModFix amt="30000"/>
          </a:blip>
          <a:srcRect/>
          <a:stretch/>
        </p:blipFill>
        <p:spPr>
          <a:xfrm>
            <a:off x="0" y="-1"/>
            <a:ext cx="14630403" cy="8229601"/>
          </a:xfrm>
          <a:prstGeom prst="rect">
            <a:avLst/>
          </a:prstGeom>
          <a:noFill/>
          <a:ln>
            <a:noFill/>
          </a:ln>
        </p:spPr>
      </p:pic>
      <p:grpSp>
        <p:nvGrpSpPr>
          <p:cNvPr id="448" name="Google Shape;448;p10"/>
          <p:cNvGrpSpPr/>
          <p:nvPr/>
        </p:nvGrpSpPr>
        <p:grpSpPr>
          <a:xfrm>
            <a:off x="0" y="0"/>
            <a:ext cx="2766103" cy="8229603"/>
            <a:chOff x="0" y="0"/>
            <a:chExt cx="2305051" cy="6858001"/>
          </a:xfrm>
        </p:grpSpPr>
        <p:sp>
          <p:nvSpPr>
            <p:cNvPr id="449" name="Google Shape;449;p10"/>
            <p:cNvSpPr/>
            <p:nvPr/>
          </p:nvSpPr>
          <p:spPr>
            <a:xfrm>
              <a:off x="1209675" y="4763"/>
              <a:ext cx="23813" cy="2181225"/>
            </a:xfrm>
            <a:prstGeom prst="rect">
              <a:avLst/>
            </a:pr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0" name="Google Shape;450;p10"/>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1" name="Google Shape;451;p10"/>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2" name="Google Shape;452;p10"/>
            <p:cNvSpPr/>
            <p:nvPr/>
          </p:nvSpPr>
          <p:spPr>
            <a:xfrm>
              <a:off x="414338" y="9525"/>
              <a:ext cx="28575" cy="4481513"/>
            </a:xfrm>
            <a:prstGeom prst="rect">
              <a:avLst/>
            </a:pr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3" name="Google Shape;453;p10"/>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4" name="Google Shape;454;p10"/>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5" name="Google Shape;455;p10"/>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6" name="Google Shape;456;p10"/>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7" name="Google Shape;457;p10"/>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8" name="Google Shape;458;p10"/>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59" name="Google Shape;459;p10"/>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0" name="Google Shape;460;p10"/>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1" name="Google Shape;461;p10"/>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2" name="Google Shape;462;p10"/>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3" name="Google Shape;463;p10"/>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4" name="Google Shape;464;p10"/>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5" name="Google Shape;465;p10"/>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6" name="Google Shape;466;p10"/>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7" name="Google Shape;467;p10"/>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8" name="Google Shape;468;p10"/>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69" name="Google Shape;469;p10"/>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0" name="Google Shape;470;p10"/>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1" name="Google Shape;471;p10"/>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2" name="Google Shape;472;p10"/>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3" name="Google Shape;473;p10"/>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4" name="Google Shape;474;p10"/>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5" name="Google Shape;475;p10"/>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6" name="Google Shape;476;p10"/>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7" name="Google Shape;477;p10"/>
            <p:cNvSpPr/>
            <p:nvPr/>
          </p:nvSpPr>
          <p:spPr>
            <a:xfrm>
              <a:off x="642938" y="6610350"/>
              <a:ext cx="23813" cy="242888"/>
            </a:xfrm>
            <a:prstGeom prst="rect">
              <a:avLst/>
            </a:pr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8" name="Google Shape;478;p10"/>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79" name="Google Shape;479;p10"/>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0" name="Google Shape;480;p10"/>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1" name="Google Shape;481;p10"/>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2" name="Google Shape;482;p10"/>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3" name="Google Shape;483;p10"/>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4" name="Google Shape;484;p10"/>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5" name="Google Shape;485;p10"/>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6" name="Google Shape;486;p10"/>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7" name="Google Shape;487;p10"/>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8" name="Google Shape;488;p10"/>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89" name="Google Shape;489;p10"/>
            <p:cNvSpPr/>
            <p:nvPr/>
          </p:nvSpPr>
          <p:spPr>
            <a:xfrm>
              <a:off x="1228725" y="4662488"/>
              <a:ext cx="23813" cy="2181225"/>
            </a:xfrm>
            <a:prstGeom prst="rect">
              <a:avLst/>
            </a:pr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0" name="Google Shape;490;p10"/>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1" name="Google Shape;491;p10"/>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2" name="Google Shape;492;p10"/>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3" name="Google Shape;493;p10"/>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4" name="Google Shape;494;p10"/>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5" name="Google Shape;495;p10"/>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6" name="Google Shape;496;p10"/>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7" name="Google Shape;497;p10"/>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8" name="Google Shape;498;p10"/>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499" name="Google Shape;499;p10"/>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00" name="Google Shape;500;p10"/>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01" name="Google Shape;501;p10"/>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02" name="Google Shape;502;p10"/>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grpSp>
        <p:nvGrpSpPr>
          <p:cNvPr id="503" name="Google Shape;503;p10"/>
          <p:cNvGrpSpPr/>
          <p:nvPr/>
        </p:nvGrpSpPr>
        <p:grpSpPr>
          <a:xfrm>
            <a:off x="0" y="-1"/>
            <a:ext cx="14630403" cy="8229601"/>
            <a:chOff x="0" y="-1"/>
            <a:chExt cx="12192003" cy="6858001"/>
          </a:xfrm>
        </p:grpSpPr>
        <p:sp>
          <p:nvSpPr>
            <p:cNvPr id="504" name="Google Shape;504;p10"/>
            <p:cNvSpPr/>
            <p:nvPr/>
          </p:nvSpPr>
          <p:spPr>
            <a:xfrm>
              <a:off x="1" y="-1"/>
              <a:ext cx="12192000" cy="6858000"/>
            </a:xfrm>
            <a:prstGeom prst="rect">
              <a:avLst/>
            </a:prstGeom>
            <a:gradFill>
              <a:gsLst>
                <a:gs pos="0">
                  <a:schemeClr val="lt1"/>
                </a:gs>
                <a:gs pos="100000">
                  <a:srgbClr val="A6A6A6"/>
                </a:gs>
              </a:gsLst>
              <a:lin ang="504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505" name="Google Shape;505;p10"/>
            <p:cNvPicPr preferRelativeResize="0"/>
            <p:nvPr/>
          </p:nvPicPr>
          <p:blipFill rotWithShape="1">
            <a:blip r:embed="rId4">
              <a:alphaModFix amt="30000"/>
            </a:blip>
            <a:srcRect/>
            <a:stretch/>
          </p:blipFill>
          <p:spPr>
            <a:xfrm>
              <a:off x="0" y="-1"/>
              <a:ext cx="12192003" cy="6858001"/>
            </a:xfrm>
            <a:prstGeom prst="rect">
              <a:avLst/>
            </a:prstGeom>
            <a:noFill/>
            <a:ln>
              <a:noFill/>
            </a:ln>
          </p:spPr>
        </p:pic>
      </p:grpSp>
      <p:sp>
        <p:nvSpPr>
          <p:cNvPr id="506" name="Google Shape;506;p10"/>
          <p:cNvSpPr/>
          <p:nvPr/>
        </p:nvSpPr>
        <p:spPr>
          <a:xfrm>
            <a:off x="3098799" y="2682239"/>
            <a:ext cx="8583617" cy="4065272"/>
          </a:xfrm>
          <a:prstGeom prst="round2DiagRect">
            <a:avLst>
              <a:gd name="adj1" fmla="val 9246"/>
              <a:gd name="adj2" fmla="val 0"/>
            </a:avLst>
          </a:prstGeom>
          <a:solidFill>
            <a:srgbClr val="000000">
              <a:alpha val="80000"/>
            </a:srgbClr>
          </a:solidFill>
          <a:ln w="19050" cap="sq" cmpd="sng">
            <a:solidFill>
              <a:schemeClr val="dk2">
                <a:alpha val="60000"/>
              </a:scheme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nvGrpSpPr>
          <p:cNvPr id="507" name="Google Shape;507;p10"/>
          <p:cNvGrpSpPr/>
          <p:nvPr/>
        </p:nvGrpSpPr>
        <p:grpSpPr>
          <a:xfrm>
            <a:off x="727074" y="3480120"/>
            <a:ext cx="13178480" cy="1453831"/>
            <a:chOff x="605895" y="2900097"/>
            <a:chExt cx="10982062" cy="1211524"/>
          </a:xfrm>
        </p:grpSpPr>
        <p:sp>
          <p:nvSpPr>
            <p:cNvPr id="508" name="Google Shape;508;p10"/>
            <p:cNvSpPr/>
            <p:nvPr/>
          </p:nvSpPr>
          <p:spPr>
            <a:xfrm rot="-5400000" flipH="1">
              <a:off x="9653587" y="3379784"/>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09" name="Google Shape;509;p10"/>
            <p:cNvSpPr/>
            <p:nvPr/>
          </p:nvSpPr>
          <p:spPr>
            <a:xfrm rot="-5400000" flipH="1">
              <a:off x="10078244" y="3310728"/>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0" name="Google Shape;510;p10"/>
            <p:cNvSpPr/>
            <p:nvPr/>
          </p:nvSpPr>
          <p:spPr>
            <a:xfrm rot="-5400000" flipH="1">
              <a:off x="11146631" y="3574253"/>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1" name="Google Shape;511;p10"/>
            <p:cNvSpPr/>
            <p:nvPr/>
          </p:nvSpPr>
          <p:spPr>
            <a:xfrm rot="-5400000" flipH="1">
              <a:off x="10230644" y="3034502"/>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2" name="Google Shape;512;p10"/>
            <p:cNvSpPr/>
            <p:nvPr/>
          </p:nvSpPr>
          <p:spPr>
            <a:xfrm rot="5400000">
              <a:off x="10034587" y="256275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3" name="Google Shape;513;p10"/>
            <p:cNvSpPr/>
            <p:nvPr/>
          </p:nvSpPr>
          <p:spPr>
            <a:xfrm rot="5400000">
              <a:off x="10747375" y="3232679"/>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4" name="Google Shape;514;p10"/>
            <p:cNvSpPr/>
            <p:nvPr/>
          </p:nvSpPr>
          <p:spPr>
            <a:xfrm rot="5400000">
              <a:off x="11399044" y="3095360"/>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5" name="Google Shape;515;p10"/>
            <p:cNvSpPr/>
            <p:nvPr/>
          </p:nvSpPr>
          <p:spPr>
            <a:xfrm rot="5400000">
              <a:off x="10353675" y="2153178"/>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6" name="Google Shape;516;p10"/>
            <p:cNvSpPr/>
            <p:nvPr/>
          </p:nvSpPr>
          <p:spPr>
            <a:xfrm rot="5400000">
              <a:off x="9848850" y="330887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7" name="Google Shape;517;p10"/>
            <p:cNvSpPr/>
            <p:nvPr/>
          </p:nvSpPr>
          <p:spPr>
            <a:xfrm rot="5400000">
              <a:off x="9721056" y="3284272"/>
              <a:ext cx="23813" cy="252413"/>
            </a:xfrm>
            <a:prstGeom prst="rect">
              <a:avLst/>
            </a:pr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8" name="Google Shape;518;p10"/>
            <p:cNvSpPr/>
            <p:nvPr/>
          </p:nvSpPr>
          <p:spPr>
            <a:xfrm rot="5400000">
              <a:off x="2122751" y="3532184"/>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19" name="Google Shape;519;p10"/>
            <p:cNvSpPr/>
            <p:nvPr/>
          </p:nvSpPr>
          <p:spPr>
            <a:xfrm rot="5400000">
              <a:off x="1958445" y="3463128"/>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20" name="Google Shape;520;p10"/>
            <p:cNvSpPr/>
            <p:nvPr/>
          </p:nvSpPr>
          <p:spPr>
            <a:xfrm rot="5400000">
              <a:off x="858308" y="3726653"/>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21" name="Google Shape;521;p10"/>
            <p:cNvSpPr/>
            <p:nvPr/>
          </p:nvSpPr>
          <p:spPr>
            <a:xfrm rot="5400000">
              <a:off x="1658407" y="3186902"/>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22" name="Google Shape;522;p10"/>
            <p:cNvSpPr/>
            <p:nvPr/>
          </p:nvSpPr>
          <p:spPr>
            <a:xfrm rot="-5400000" flipH="1">
              <a:off x="1860814" y="271515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23" name="Google Shape;523;p10"/>
            <p:cNvSpPr/>
            <p:nvPr/>
          </p:nvSpPr>
          <p:spPr>
            <a:xfrm rot="-5400000" flipH="1">
              <a:off x="1289314" y="3385079"/>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24" name="Google Shape;524;p10"/>
            <p:cNvSpPr/>
            <p:nvPr/>
          </p:nvSpPr>
          <p:spPr>
            <a:xfrm rot="-5400000" flipH="1">
              <a:off x="605895" y="3247760"/>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25" name="Google Shape;525;p10"/>
            <p:cNvSpPr/>
            <p:nvPr/>
          </p:nvSpPr>
          <p:spPr>
            <a:xfrm rot="-5400000" flipH="1">
              <a:off x="1532202" y="2305578"/>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26" name="Google Shape;526;p10"/>
            <p:cNvSpPr/>
            <p:nvPr/>
          </p:nvSpPr>
          <p:spPr>
            <a:xfrm rot="-5400000" flipH="1">
              <a:off x="2154501" y="346127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27" name="Google Shape;527;p10"/>
            <p:cNvSpPr/>
            <p:nvPr/>
          </p:nvSpPr>
          <p:spPr>
            <a:xfrm rot="-5400000" flipH="1">
              <a:off x="2448983" y="3436672"/>
              <a:ext cx="23813" cy="252413"/>
            </a:xfrm>
            <a:prstGeom prst="rect">
              <a:avLst/>
            </a:pr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sp>
        <p:nvSpPr>
          <p:cNvPr id="528" name="Google Shape;528;p10"/>
          <p:cNvSpPr txBox="1">
            <a:spLocks noGrp="1"/>
          </p:cNvSpPr>
          <p:nvPr>
            <p:ph type="title"/>
          </p:nvPr>
        </p:nvSpPr>
        <p:spPr>
          <a:xfrm>
            <a:off x="3247390" y="5103237"/>
            <a:ext cx="8400670" cy="1641476"/>
          </a:xfrm>
          <a:prstGeom prst="rect">
            <a:avLst/>
          </a:prstGeom>
          <a:noFill/>
          <a:ln>
            <a:noFill/>
          </a:ln>
        </p:spPr>
        <p:txBody>
          <a:bodyPr spcFirstLastPara="1" wrap="square" lIns="91425" tIns="45700" rIns="91425" bIns="45700" anchor="b" anchorCtr="0">
            <a:normAutofit fontScale="90000"/>
          </a:bodyPr>
          <a:lstStyle/>
          <a:p>
            <a:pPr lvl="0" algn="ctr">
              <a:buClr>
                <a:srgbClr val="FFFFFF"/>
              </a:buClr>
              <a:buSzPct val="100000"/>
            </a:pPr>
            <a:r>
              <a:rPr lang="en-US" sz="5400" dirty="0" smtClean="0">
                <a:solidFill>
                  <a:srgbClr val="FFFFFF"/>
                </a:solidFill>
                <a:latin typeface="Arial"/>
                <a:ea typeface="Arial"/>
                <a:cs typeface="Arial"/>
                <a:sym typeface="Arial"/>
              </a:rPr>
              <a:t>Discussion </a:t>
            </a:r>
            <a:r>
              <a:rPr lang="en-US" sz="5400" dirty="0">
                <a:solidFill>
                  <a:srgbClr val="FFFFFF"/>
                </a:solidFill>
                <a:latin typeface="Arial"/>
                <a:ea typeface="Arial"/>
                <a:cs typeface="Arial"/>
                <a:sym typeface="Arial"/>
              </a:rPr>
              <a:t>1：</a:t>
            </a:r>
            <a:r>
              <a:rPr lang="en-US" sz="5400" dirty="0">
                <a:solidFill>
                  <a:srgbClr val="FFFFFF"/>
                </a:solidFill>
              </a:rPr>
              <a:t/>
            </a:r>
            <a:br>
              <a:rPr lang="en-US" sz="5400" dirty="0">
                <a:solidFill>
                  <a:srgbClr val="FFFFFF"/>
                </a:solidFill>
              </a:rPr>
            </a:br>
            <a:r>
              <a:rPr lang="en-US" sz="5400" dirty="0">
                <a:solidFill>
                  <a:srgbClr val="FFFFFF"/>
                </a:solidFill>
              </a:rPr>
              <a:t/>
            </a:r>
            <a:br>
              <a:rPr lang="en-US" sz="5400" dirty="0">
                <a:solidFill>
                  <a:srgbClr val="FFFFFF"/>
                </a:solidFill>
              </a:rPr>
            </a:br>
            <a:r>
              <a:rPr lang="en-US" sz="5400" dirty="0">
                <a:solidFill>
                  <a:srgbClr val="FFFFFF"/>
                </a:solidFill>
                <a:latin typeface="Arial"/>
                <a:ea typeface="Arial"/>
                <a:cs typeface="Arial"/>
                <a:sym typeface="Arial"/>
              </a:rPr>
              <a:t>How </a:t>
            </a:r>
            <a:r>
              <a:rPr lang="en-US" sz="5400" dirty="0" smtClean="0">
                <a:solidFill>
                  <a:srgbClr val="FFFFFF"/>
                </a:solidFill>
                <a:latin typeface="Arial"/>
                <a:ea typeface="Arial"/>
                <a:cs typeface="Arial"/>
                <a:sym typeface="Arial"/>
              </a:rPr>
              <a:t>would </a:t>
            </a:r>
            <a:r>
              <a:rPr lang="en-US" sz="5400" dirty="0">
                <a:solidFill>
                  <a:srgbClr val="FFFFFF"/>
                </a:solidFill>
                <a:latin typeface="Arial"/>
                <a:ea typeface="Arial"/>
                <a:cs typeface="Arial"/>
                <a:sym typeface="Arial"/>
              </a:rPr>
              <a:t>you respond to your </a:t>
            </a:r>
            <a:r>
              <a:rPr lang="en-US" sz="5400" dirty="0" smtClean="0">
                <a:solidFill>
                  <a:srgbClr val="FFFFFF"/>
                </a:solidFill>
                <a:latin typeface="Arial"/>
                <a:ea typeface="Arial"/>
                <a:cs typeface="Arial"/>
                <a:sym typeface="Arial"/>
              </a:rPr>
              <a:t>‘partner's</a:t>
            </a:r>
            <a:r>
              <a:rPr lang="en-US" sz="5400" dirty="0">
                <a:solidFill>
                  <a:srgbClr val="FFFFFF"/>
                </a:solidFill>
                <a:latin typeface="Arial"/>
                <a:ea typeface="Arial"/>
                <a:cs typeface="Arial"/>
                <a:sym typeface="Arial"/>
              </a:rPr>
              <a:t>’ request for an intimate photo?</a:t>
            </a:r>
            <a:br>
              <a:rPr lang="en-US" sz="5400" dirty="0">
                <a:solidFill>
                  <a:srgbClr val="FFFFFF"/>
                </a:solidFill>
                <a:latin typeface="Arial"/>
                <a:ea typeface="Arial"/>
                <a:cs typeface="Arial"/>
                <a:sym typeface="Arial"/>
              </a:rPr>
            </a:br>
            <a:endParaRPr sz="2600" dirty="0">
              <a:solidFill>
                <a:srgbClr val="FFFFFF"/>
              </a:solidFill>
            </a:endParaRPr>
          </a:p>
        </p:txBody>
      </p:sp>
      <p:sp>
        <p:nvSpPr>
          <p:cNvPr id="529" name="Google Shape;529;p10"/>
          <p:cNvSpPr txBox="1"/>
          <p:nvPr/>
        </p:nvSpPr>
        <p:spPr>
          <a:xfrm>
            <a:off x="1444135" y="1283156"/>
            <a:ext cx="12023482" cy="1200288"/>
          </a:xfrm>
          <a:prstGeom prst="rect">
            <a:avLst/>
          </a:prstGeom>
          <a:noFill/>
          <a:ln>
            <a:noFill/>
          </a:ln>
        </p:spPr>
        <p:txBody>
          <a:bodyPr spcFirstLastPara="1" wrap="square" lIns="91425" tIns="45700" rIns="91425" bIns="45700" anchor="t" anchorCtr="0">
            <a:spAutoFit/>
          </a:bodyPr>
          <a:lstStyle/>
          <a:p>
            <a:pPr lvl="0"/>
            <a:r>
              <a:rPr lang="en-US" altLang="zh-HK" sz="3600" dirty="0"/>
              <a:t>Mr. </a:t>
            </a:r>
            <a:r>
              <a:rPr lang="en-US" altLang="zh-HK" sz="3600" dirty="0" smtClean="0"/>
              <a:t>Smart requested </a:t>
            </a:r>
            <a:r>
              <a:rPr lang="en-US" altLang="zh-HK" sz="3600" dirty="0"/>
              <a:t>Yoyo to send </a:t>
            </a:r>
            <a:r>
              <a:rPr lang="en-US" altLang="zh-HK" sz="3600" dirty="0" smtClean="0"/>
              <a:t>him a nude photo, </a:t>
            </a:r>
            <a:r>
              <a:rPr lang="en-US" altLang="zh-HK" sz="3600" dirty="0"/>
              <a:t>Yoyo showed hesitation but </a:t>
            </a:r>
            <a:r>
              <a:rPr lang="en-US" altLang="zh-HK" sz="3600" dirty="0" smtClean="0"/>
              <a:t>still sent </a:t>
            </a:r>
            <a:r>
              <a:rPr lang="en-US" altLang="zh-HK" sz="3600" dirty="0"/>
              <a:t>one </a:t>
            </a:r>
            <a:r>
              <a:rPr lang="en-US" altLang="zh-HK" sz="3600" dirty="0" smtClean="0"/>
              <a:t>to </a:t>
            </a:r>
            <a:r>
              <a:rPr lang="en-US" altLang="zh-HK" sz="3600" dirty="0"/>
              <a:t>Mr. </a:t>
            </a:r>
            <a:r>
              <a:rPr lang="en-US" altLang="zh-HK" sz="3600" dirty="0" smtClean="0"/>
              <a:t>Smart…</a:t>
            </a:r>
            <a:endParaRPr sz="3600" b="1" dirty="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4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A6A6A6"/>
            </a:gs>
          </a:gsLst>
          <a:lin ang="5040000" scaled="0"/>
        </a:gradFill>
        <a:effectLst/>
      </p:bgPr>
    </p:bg>
    <p:spTree>
      <p:nvGrpSpPr>
        <p:cNvPr id="1" name="Shape 533"/>
        <p:cNvGrpSpPr/>
        <p:nvPr/>
      </p:nvGrpSpPr>
      <p:grpSpPr>
        <a:xfrm>
          <a:off x="0" y="0"/>
          <a:ext cx="0" cy="0"/>
          <a:chOff x="0" y="0"/>
          <a:chExt cx="0" cy="0"/>
        </a:xfrm>
      </p:grpSpPr>
      <p:pic>
        <p:nvPicPr>
          <p:cNvPr id="534" name="Google Shape;534;p11"/>
          <p:cNvPicPr preferRelativeResize="0"/>
          <p:nvPr/>
        </p:nvPicPr>
        <p:blipFill rotWithShape="1">
          <a:blip r:embed="rId3">
            <a:alphaModFix amt="30000"/>
          </a:blip>
          <a:srcRect/>
          <a:stretch/>
        </p:blipFill>
        <p:spPr>
          <a:xfrm>
            <a:off x="0" y="-1"/>
            <a:ext cx="14630403" cy="8229601"/>
          </a:xfrm>
          <a:prstGeom prst="rect">
            <a:avLst/>
          </a:prstGeom>
          <a:noFill/>
          <a:ln>
            <a:noFill/>
          </a:ln>
        </p:spPr>
      </p:pic>
      <p:grpSp>
        <p:nvGrpSpPr>
          <p:cNvPr id="535" name="Google Shape;535;p11"/>
          <p:cNvGrpSpPr/>
          <p:nvPr/>
        </p:nvGrpSpPr>
        <p:grpSpPr>
          <a:xfrm>
            <a:off x="0" y="0"/>
            <a:ext cx="2766103" cy="8229603"/>
            <a:chOff x="0" y="0"/>
            <a:chExt cx="2305051" cy="6858001"/>
          </a:xfrm>
        </p:grpSpPr>
        <p:sp>
          <p:nvSpPr>
            <p:cNvPr id="536" name="Google Shape;536;p11"/>
            <p:cNvSpPr/>
            <p:nvPr/>
          </p:nvSpPr>
          <p:spPr>
            <a:xfrm>
              <a:off x="1209675" y="4763"/>
              <a:ext cx="23813" cy="2181225"/>
            </a:xfrm>
            <a:prstGeom prst="rect">
              <a:avLst/>
            </a:pr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37" name="Google Shape;537;p11"/>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38" name="Google Shape;538;p11"/>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39" name="Google Shape;539;p11"/>
            <p:cNvSpPr/>
            <p:nvPr/>
          </p:nvSpPr>
          <p:spPr>
            <a:xfrm>
              <a:off x="414338" y="9525"/>
              <a:ext cx="28575" cy="4481513"/>
            </a:xfrm>
            <a:prstGeom prst="rect">
              <a:avLst/>
            </a:pr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0" name="Google Shape;540;p11"/>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1" name="Google Shape;541;p11"/>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2" name="Google Shape;542;p11"/>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3" name="Google Shape;543;p11"/>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4" name="Google Shape;544;p11"/>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5" name="Google Shape;545;p11"/>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6" name="Google Shape;546;p11"/>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7" name="Google Shape;547;p11"/>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8" name="Google Shape;548;p11"/>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49" name="Google Shape;549;p11"/>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0" name="Google Shape;550;p11"/>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1" name="Google Shape;551;p11"/>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2" name="Google Shape;552;p11"/>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3" name="Google Shape;553;p11"/>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4" name="Google Shape;554;p11"/>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5" name="Google Shape;555;p11"/>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6" name="Google Shape;556;p11"/>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7" name="Google Shape;557;p11"/>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8" name="Google Shape;558;p11"/>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59" name="Google Shape;559;p11"/>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0" name="Google Shape;560;p11"/>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1" name="Google Shape;561;p11"/>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2" name="Google Shape;562;p11"/>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3" name="Google Shape;563;p11"/>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4" name="Google Shape;564;p11"/>
            <p:cNvSpPr/>
            <p:nvPr/>
          </p:nvSpPr>
          <p:spPr>
            <a:xfrm>
              <a:off x="642938" y="6610350"/>
              <a:ext cx="23813" cy="242888"/>
            </a:xfrm>
            <a:prstGeom prst="rect">
              <a:avLst/>
            </a:pr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5" name="Google Shape;565;p11"/>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6" name="Google Shape;566;p11"/>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7" name="Google Shape;567;p11"/>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8" name="Google Shape;568;p11"/>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69" name="Google Shape;569;p11"/>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0" name="Google Shape;570;p11"/>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1" name="Google Shape;571;p11"/>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2" name="Google Shape;572;p11"/>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3" name="Google Shape;573;p11"/>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4" name="Google Shape;574;p11"/>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5" name="Google Shape;575;p11"/>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6" name="Google Shape;576;p11"/>
            <p:cNvSpPr/>
            <p:nvPr/>
          </p:nvSpPr>
          <p:spPr>
            <a:xfrm>
              <a:off x="1228725" y="4662488"/>
              <a:ext cx="23813" cy="2181225"/>
            </a:xfrm>
            <a:prstGeom prst="rect">
              <a:avLst/>
            </a:pr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7" name="Google Shape;577;p11"/>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8" name="Google Shape;578;p11"/>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79" name="Google Shape;579;p11"/>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0" name="Google Shape;580;p11"/>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1" name="Google Shape;581;p11"/>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2" name="Google Shape;582;p11"/>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3" name="Google Shape;583;p11"/>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4" name="Google Shape;584;p11"/>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5" name="Google Shape;585;p11"/>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6" name="Google Shape;586;p11"/>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7" name="Google Shape;587;p11"/>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8" name="Google Shape;588;p11"/>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89" name="Google Shape;589;p11"/>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dk2"/>
                </a:gs>
                <a:gs pos="100000">
                  <a:srgbClr val="D1E9F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grpSp>
        <p:nvGrpSpPr>
          <p:cNvPr id="590" name="Google Shape;590;p11"/>
          <p:cNvGrpSpPr/>
          <p:nvPr/>
        </p:nvGrpSpPr>
        <p:grpSpPr>
          <a:xfrm>
            <a:off x="0" y="-1"/>
            <a:ext cx="14630403" cy="8229601"/>
            <a:chOff x="0" y="-1"/>
            <a:chExt cx="12192003" cy="6858001"/>
          </a:xfrm>
        </p:grpSpPr>
        <p:sp>
          <p:nvSpPr>
            <p:cNvPr id="591" name="Google Shape;591;p11"/>
            <p:cNvSpPr/>
            <p:nvPr/>
          </p:nvSpPr>
          <p:spPr>
            <a:xfrm>
              <a:off x="1" y="-1"/>
              <a:ext cx="12192000" cy="6858000"/>
            </a:xfrm>
            <a:prstGeom prst="rect">
              <a:avLst/>
            </a:prstGeom>
            <a:gradFill>
              <a:gsLst>
                <a:gs pos="0">
                  <a:schemeClr val="lt1"/>
                </a:gs>
                <a:gs pos="100000">
                  <a:srgbClr val="A6A6A6"/>
                </a:gs>
              </a:gsLst>
              <a:lin ang="504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592" name="Google Shape;592;p11"/>
            <p:cNvPicPr preferRelativeResize="0"/>
            <p:nvPr/>
          </p:nvPicPr>
          <p:blipFill rotWithShape="1">
            <a:blip r:embed="rId4">
              <a:alphaModFix amt="30000"/>
            </a:blip>
            <a:srcRect/>
            <a:stretch/>
          </p:blipFill>
          <p:spPr>
            <a:xfrm>
              <a:off x="0" y="-1"/>
              <a:ext cx="12192003" cy="6858001"/>
            </a:xfrm>
            <a:prstGeom prst="rect">
              <a:avLst/>
            </a:prstGeom>
            <a:noFill/>
            <a:ln>
              <a:noFill/>
            </a:ln>
          </p:spPr>
        </p:pic>
      </p:grpSp>
      <p:sp>
        <p:nvSpPr>
          <p:cNvPr id="593" name="Google Shape;593;p11"/>
          <p:cNvSpPr/>
          <p:nvPr/>
        </p:nvSpPr>
        <p:spPr>
          <a:xfrm>
            <a:off x="3098799" y="2682239"/>
            <a:ext cx="8432801" cy="4082417"/>
          </a:xfrm>
          <a:prstGeom prst="round2DiagRect">
            <a:avLst>
              <a:gd name="adj1" fmla="val 9246"/>
              <a:gd name="adj2" fmla="val 0"/>
            </a:avLst>
          </a:prstGeom>
          <a:solidFill>
            <a:srgbClr val="000000">
              <a:alpha val="80000"/>
            </a:srgbClr>
          </a:solidFill>
          <a:ln w="19050" cap="sq" cmpd="sng">
            <a:solidFill>
              <a:schemeClr val="dk2">
                <a:alpha val="60000"/>
              </a:scheme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nvGrpSpPr>
          <p:cNvPr id="594" name="Google Shape;594;p11"/>
          <p:cNvGrpSpPr/>
          <p:nvPr/>
        </p:nvGrpSpPr>
        <p:grpSpPr>
          <a:xfrm>
            <a:off x="727074" y="3480120"/>
            <a:ext cx="13178480" cy="1453831"/>
            <a:chOff x="605895" y="2900097"/>
            <a:chExt cx="10982062" cy="1211524"/>
          </a:xfrm>
        </p:grpSpPr>
        <p:sp>
          <p:nvSpPr>
            <p:cNvPr id="595" name="Google Shape;595;p11"/>
            <p:cNvSpPr/>
            <p:nvPr/>
          </p:nvSpPr>
          <p:spPr>
            <a:xfrm rot="-5400000" flipH="1">
              <a:off x="9653587" y="3379784"/>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96" name="Google Shape;596;p11"/>
            <p:cNvSpPr/>
            <p:nvPr/>
          </p:nvSpPr>
          <p:spPr>
            <a:xfrm rot="-5400000" flipH="1">
              <a:off x="10078244" y="3310728"/>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97" name="Google Shape;597;p11"/>
            <p:cNvSpPr/>
            <p:nvPr/>
          </p:nvSpPr>
          <p:spPr>
            <a:xfrm rot="-5400000" flipH="1">
              <a:off x="11146631" y="3574253"/>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98" name="Google Shape;598;p11"/>
            <p:cNvSpPr/>
            <p:nvPr/>
          </p:nvSpPr>
          <p:spPr>
            <a:xfrm rot="-5400000" flipH="1">
              <a:off x="10230644" y="3034502"/>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599" name="Google Shape;599;p11"/>
            <p:cNvSpPr/>
            <p:nvPr/>
          </p:nvSpPr>
          <p:spPr>
            <a:xfrm rot="5400000">
              <a:off x="10034587" y="256275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0" name="Google Shape;600;p11"/>
            <p:cNvSpPr/>
            <p:nvPr/>
          </p:nvSpPr>
          <p:spPr>
            <a:xfrm rot="5400000">
              <a:off x="10747375" y="3232679"/>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1" name="Google Shape;601;p11"/>
            <p:cNvSpPr/>
            <p:nvPr/>
          </p:nvSpPr>
          <p:spPr>
            <a:xfrm rot="5400000">
              <a:off x="11399044" y="3095360"/>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2" name="Google Shape;602;p11"/>
            <p:cNvSpPr/>
            <p:nvPr/>
          </p:nvSpPr>
          <p:spPr>
            <a:xfrm rot="5400000">
              <a:off x="10353675" y="2153178"/>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3" name="Google Shape;603;p11"/>
            <p:cNvSpPr/>
            <p:nvPr/>
          </p:nvSpPr>
          <p:spPr>
            <a:xfrm rot="5400000">
              <a:off x="9848850" y="330887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4" name="Google Shape;604;p11"/>
            <p:cNvSpPr/>
            <p:nvPr/>
          </p:nvSpPr>
          <p:spPr>
            <a:xfrm rot="5400000">
              <a:off x="9721056" y="3284272"/>
              <a:ext cx="23813" cy="252413"/>
            </a:xfrm>
            <a:prstGeom prst="rect">
              <a:avLst/>
            </a:pr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5" name="Google Shape;605;p11"/>
            <p:cNvSpPr/>
            <p:nvPr/>
          </p:nvSpPr>
          <p:spPr>
            <a:xfrm rot="5400000">
              <a:off x="2122751" y="3532184"/>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6" name="Google Shape;606;p11"/>
            <p:cNvSpPr/>
            <p:nvPr/>
          </p:nvSpPr>
          <p:spPr>
            <a:xfrm rot="5400000">
              <a:off x="1958445" y="3463128"/>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7" name="Google Shape;607;p11"/>
            <p:cNvSpPr/>
            <p:nvPr/>
          </p:nvSpPr>
          <p:spPr>
            <a:xfrm rot="5400000">
              <a:off x="858308" y="3726653"/>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8" name="Google Shape;608;p11"/>
            <p:cNvSpPr/>
            <p:nvPr/>
          </p:nvSpPr>
          <p:spPr>
            <a:xfrm rot="5400000">
              <a:off x="1658407" y="3186902"/>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09" name="Google Shape;609;p11"/>
            <p:cNvSpPr/>
            <p:nvPr/>
          </p:nvSpPr>
          <p:spPr>
            <a:xfrm rot="-5400000" flipH="1">
              <a:off x="1860814" y="271515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10" name="Google Shape;610;p11"/>
            <p:cNvSpPr/>
            <p:nvPr/>
          </p:nvSpPr>
          <p:spPr>
            <a:xfrm rot="-5400000" flipH="1">
              <a:off x="1289314" y="3385079"/>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11" name="Google Shape;611;p11"/>
            <p:cNvSpPr/>
            <p:nvPr/>
          </p:nvSpPr>
          <p:spPr>
            <a:xfrm rot="-5400000" flipH="1">
              <a:off x="605895" y="3247760"/>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12" name="Google Shape;612;p11"/>
            <p:cNvSpPr/>
            <p:nvPr/>
          </p:nvSpPr>
          <p:spPr>
            <a:xfrm rot="-5400000" flipH="1">
              <a:off x="1532202" y="2305578"/>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13" name="Google Shape;613;p11"/>
            <p:cNvSpPr/>
            <p:nvPr/>
          </p:nvSpPr>
          <p:spPr>
            <a:xfrm rot="-5400000" flipH="1">
              <a:off x="2154501" y="346127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614" name="Google Shape;614;p11"/>
            <p:cNvSpPr/>
            <p:nvPr/>
          </p:nvSpPr>
          <p:spPr>
            <a:xfrm rot="-5400000" flipH="1">
              <a:off x="2448983" y="3436672"/>
              <a:ext cx="23813" cy="252413"/>
            </a:xfrm>
            <a:prstGeom prst="rect">
              <a:avLst/>
            </a:prstGeom>
            <a:solidFill>
              <a:schemeClr val="dk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sp>
        <p:nvSpPr>
          <p:cNvPr id="615" name="Google Shape;615;p11"/>
          <p:cNvSpPr txBox="1">
            <a:spLocks noGrp="1"/>
          </p:cNvSpPr>
          <p:nvPr>
            <p:ph type="title"/>
          </p:nvPr>
        </p:nvSpPr>
        <p:spPr>
          <a:xfrm>
            <a:off x="3195954" y="3336290"/>
            <a:ext cx="8314872" cy="3001013"/>
          </a:xfrm>
          <a:prstGeom prst="rect">
            <a:avLst/>
          </a:prstGeom>
          <a:noFill/>
          <a:ln>
            <a:noFill/>
          </a:ln>
        </p:spPr>
        <p:txBody>
          <a:bodyPr spcFirstLastPara="1" wrap="square" lIns="91425" tIns="45700" rIns="91425" bIns="45700" anchor="b" anchorCtr="0">
            <a:noAutofit/>
          </a:bodyPr>
          <a:lstStyle/>
          <a:p>
            <a:pPr lvl="0" algn="ctr">
              <a:buClr>
                <a:srgbClr val="FFFFFF"/>
              </a:buClr>
              <a:buSzPts val="4000"/>
            </a:pPr>
            <a:r>
              <a:rPr lang="en-US" sz="4000" dirty="0" smtClean="0">
                <a:solidFill>
                  <a:srgbClr val="FFFFFF"/>
                </a:solidFill>
                <a:latin typeface="Arial"/>
                <a:ea typeface="Arial"/>
                <a:cs typeface="Arial"/>
                <a:sym typeface="Arial"/>
              </a:rPr>
              <a:t>Discussion </a:t>
            </a:r>
            <a:r>
              <a:rPr lang="en-US" sz="4000" dirty="0">
                <a:solidFill>
                  <a:srgbClr val="FFFFFF"/>
                </a:solidFill>
                <a:latin typeface="Arial"/>
                <a:ea typeface="Arial"/>
                <a:cs typeface="Arial"/>
                <a:sym typeface="Arial"/>
              </a:rPr>
              <a:t>2：</a:t>
            </a:r>
            <a:br>
              <a:rPr lang="en-US" sz="4000" dirty="0">
                <a:solidFill>
                  <a:srgbClr val="FFFFFF"/>
                </a:solidFill>
                <a:latin typeface="Arial"/>
                <a:ea typeface="Arial"/>
                <a:cs typeface="Arial"/>
                <a:sym typeface="Arial"/>
              </a:rPr>
            </a:br>
            <a:r>
              <a:rPr lang="en-US" sz="4000" dirty="0">
                <a:solidFill>
                  <a:srgbClr val="FFFFFF"/>
                </a:solidFill>
              </a:rPr>
              <a:t/>
            </a:r>
            <a:br>
              <a:rPr lang="en-US" sz="4000" dirty="0">
                <a:solidFill>
                  <a:srgbClr val="FFFFFF"/>
                </a:solidFill>
              </a:rPr>
            </a:br>
            <a:r>
              <a:rPr lang="en-US" sz="4000" dirty="0">
                <a:solidFill>
                  <a:schemeClr val="lt1"/>
                </a:solidFill>
                <a:latin typeface="Arial"/>
                <a:ea typeface="Arial"/>
                <a:cs typeface="Arial"/>
                <a:sym typeface="Arial"/>
              </a:rPr>
              <a:t>What are the weaknesses </a:t>
            </a:r>
            <a:r>
              <a:rPr lang="en-US" sz="4000" dirty="0" smtClean="0">
                <a:solidFill>
                  <a:schemeClr val="lt1"/>
                </a:solidFill>
                <a:latin typeface="Arial"/>
                <a:ea typeface="Arial"/>
                <a:cs typeface="Arial"/>
                <a:sym typeface="Arial"/>
              </a:rPr>
              <a:t>of victims </a:t>
            </a:r>
            <a:r>
              <a:rPr lang="en-US" sz="4000" dirty="0">
                <a:solidFill>
                  <a:schemeClr val="lt1"/>
                </a:solidFill>
                <a:latin typeface="Arial"/>
                <a:ea typeface="Arial"/>
                <a:cs typeface="Arial"/>
                <a:sym typeface="Arial"/>
              </a:rPr>
              <a:t>that </a:t>
            </a:r>
            <a:r>
              <a:rPr lang="en-US" sz="4000" dirty="0" smtClean="0">
                <a:solidFill>
                  <a:schemeClr val="lt1"/>
                </a:solidFill>
                <a:latin typeface="Arial"/>
                <a:ea typeface="Arial"/>
                <a:cs typeface="Arial"/>
                <a:sym typeface="Arial"/>
              </a:rPr>
              <a:t>fraudsters </a:t>
            </a:r>
            <a:r>
              <a:rPr lang="en-US" sz="4000" dirty="0">
                <a:solidFill>
                  <a:schemeClr val="lt1"/>
                </a:solidFill>
                <a:latin typeface="Arial"/>
                <a:ea typeface="Arial"/>
                <a:cs typeface="Arial"/>
                <a:sym typeface="Arial"/>
              </a:rPr>
              <a:t>will take advantage of to lure </a:t>
            </a:r>
            <a:r>
              <a:rPr lang="en-US" sz="4000" dirty="0" smtClean="0">
                <a:solidFill>
                  <a:schemeClr val="lt1"/>
                </a:solidFill>
                <a:latin typeface="Arial"/>
                <a:ea typeface="Arial"/>
                <a:cs typeface="Arial"/>
                <a:sym typeface="Arial"/>
              </a:rPr>
              <a:t>them to take </a:t>
            </a:r>
            <a:r>
              <a:rPr lang="en-US" sz="4000" dirty="0">
                <a:solidFill>
                  <a:schemeClr val="lt1"/>
                </a:solidFill>
                <a:latin typeface="Arial"/>
                <a:ea typeface="Arial"/>
                <a:cs typeface="Arial"/>
                <a:sym typeface="Arial"/>
              </a:rPr>
              <a:t>nude </a:t>
            </a:r>
            <a:r>
              <a:rPr lang="en-US" sz="4000" dirty="0" smtClean="0">
                <a:solidFill>
                  <a:schemeClr val="lt1"/>
                </a:solidFill>
                <a:latin typeface="Arial"/>
                <a:ea typeface="Arial"/>
                <a:cs typeface="Arial"/>
                <a:sym typeface="Arial"/>
              </a:rPr>
              <a:t>photos or even </a:t>
            </a:r>
            <a:r>
              <a:rPr lang="en-US" sz="4000" dirty="0">
                <a:solidFill>
                  <a:schemeClr val="lt1"/>
                </a:solidFill>
                <a:latin typeface="Arial"/>
                <a:ea typeface="Arial"/>
                <a:cs typeface="Arial"/>
                <a:sym typeface="Arial"/>
              </a:rPr>
              <a:t>meeting each other?</a:t>
            </a:r>
            <a:endParaRPr sz="4000" dirty="0">
              <a:solidFill>
                <a:srgbClr val="FFFFFF"/>
              </a:solidFill>
            </a:endParaRPr>
          </a:p>
        </p:txBody>
      </p:sp>
      <p:sp>
        <p:nvSpPr>
          <p:cNvPr id="616" name="Google Shape;616;p11"/>
          <p:cNvSpPr txBox="1"/>
          <p:nvPr/>
        </p:nvSpPr>
        <p:spPr>
          <a:xfrm>
            <a:off x="2833075" y="1225504"/>
            <a:ext cx="8964247" cy="1200288"/>
          </a:xfrm>
          <a:prstGeom prst="rect">
            <a:avLst/>
          </a:prstGeom>
          <a:noFill/>
          <a:ln>
            <a:noFill/>
          </a:ln>
        </p:spPr>
        <p:txBody>
          <a:bodyPr spcFirstLastPara="1" wrap="square" lIns="91425" tIns="45700" rIns="91425" bIns="45700" anchor="t" anchorCtr="0">
            <a:spAutoFit/>
          </a:bodyPr>
          <a:lstStyle/>
          <a:p>
            <a:pPr lvl="0"/>
            <a:r>
              <a:rPr lang="en-US" sz="3600" b="1" dirty="0" smtClean="0">
                <a:solidFill>
                  <a:schemeClr val="dk1"/>
                </a:solidFill>
                <a:latin typeface="Twentieth Century"/>
                <a:ea typeface="Twentieth Century"/>
                <a:cs typeface="Twentieth Century"/>
                <a:sym typeface="Twentieth Century"/>
              </a:rPr>
              <a:t>Yoyo entered Mr. Smart’s house </a:t>
            </a:r>
            <a:r>
              <a:rPr lang="en-US" sz="3600" b="1" dirty="0">
                <a:solidFill>
                  <a:schemeClr val="dk1"/>
                </a:solidFill>
                <a:latin typeface="Twentieth Century"/>
                <a:ea typeface="Twentieth Century"/>
                <a:cs typeface="Twentieth Century"/>
                <a:sym typeface="Twentieth Century"/>
              </a:rPr>
              <a:t>and Mr. </a:t>
            </a:r>
            <a:r>
              <a:rPr lang="en-US" sz="3600" b="1" dirty="0" smtClean="0">
                <a:solidFill>
                  <a:schemeClr val="dk1"/>
                </a:solidFill>
                <a:latin typeface="Twentieth Century"/>
                <a:ea typeface="Twentieth Century"/>
                <a:cs typeface="Twentieth Century"/>
                <a:sym typeface="Twentieth Century"/>
              </a:rPr>
              <a:t>Smart greeted her happily…</a:t>
            </a:r>
            <a:endParaRPr sz="3600" b="1" dirty="0">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fade">
                                      <p:cBhvr>
                                        <p:cTn id="7" dur="4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17"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786" name="Google Shape;786;p17"/>
          <p:cNvSpPr/>
          <p:nvPr/>
        </p:nvSpPr>
        <p:spPr>
          <a:xfrm>
            <a:off x="0" y="0"/>
            <a:ext cx="14630400" cy="8229600"/>
          </a:xfrm>
          <a:prstGeom prst="rect">
            <a:avLst/>
          </a:prstGeom>
          <a:solidFill>
            <a:srgbClr val="0A081B">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87" name="Google Shape;787;p17"/>
          <p:cNvSpPr/>
          <p:nvPr/>
        </p:nvSpPr>
        <p:spPr>
          <a:xfrm>
            <a:off x="4312133" y="465452"/>
            <a:ext cx="5702524" cy="674489"/>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F0FCFF"/>
              </a:buClr>
              <a:buSzPts val="4200"/>
              <a:buFont typeface="Twentieth Century"/>
              <a:buNone/>
            </a:pPr>
            <a:r>
              <a:rPr lang="en-US" sz="4800" b="1" dirty="0" smtClean="0">
                <a:solidFill>
                  <a:srgbClr val="F0FCFF"/>
                </a:solidFill>
                <a:latin typeface="Arial Black" panose="020B0A04020102020204" pitchFamily="34" charset="0"/>
                <a:ea typeface="Twentieth Century"/>
                <a:cs typeface="Twentieth Century"/>
                <a:sym typeface="Twentieth Century"/>
              </a:rPr>
              <a:t>Seduction Signal</a:t>
            </a:r>
            <a:endParaRPr sz="4800" b="1" dirty="0">
              <a:solidFill>
                <a:schemeClr val="lt1"/>
              </a:solidFill>
              <a:latin typeface="Arial Black" panose="020B0A04020102020204" pitchFamily="34" charset="0"/>
              <a:ea typeface="Twentieth Century"/>
              <a:cs typeface="Twentieth Century"/>
              <a:sym typeface="Twentieth Century"/>
            </a:endParaRPr>
          </a:p>
        </p:txBody>
      </p:sp>
      <p:sp>
        <p:nvSpPr>
          <p:cNvPr id="788" name="Google Shape;788;p17"/>
          <p:cNvSpPr/>
          <p:nvPr/>
        </p:nvSpPr>
        <p:spPr>
          <a:xfrm>
            <a:off x="498476" y="1336962"/>
            <a:ext cx="14665244" cy="598966"/>
          </a:xfrm>
          <a:prstGeom prst="rect">
            <a:avLst/>
          </a:prstGeom>
          <a:noFill/>
          <a:ln>
            <a:noFill/>
          </a:ln>
        </p:spPr>
        <p:txBody>
          <a:bodyPr spcFirstLastPara="1" wrap="square" lIns="0" tIns="0" rIns="0" bIns="0" anchor="t" anchorCtr="0">
            <a:noAutofit/>
          </a:bodyPr>
          <a:lstStyle/>
          <a:p>
            <a:pPr algn="ctr">
              <a:lnSpc>
                <a:spcPct val="138636"/>
              </a:lnSpc>
              <a:buClr>
                <a:srgbClr val="E0E4E6"/>
              </a:buClr>
              <a:buSzPts val="2200"/>
            </a:pPr>
            <a:r>
              <a:rPr lang="en-US" altLang="zh-HK" sz="2800" dirty="0" smtClean="0">
                <a:solidFill>
                  <a:schemeClr val="bg1"/>
                </a:solidFill>
              </a:rPr>
              <a:t>Understanding </a:t>
            </a:r>
            <a:r>
              <a:rPr lang="en-US" altLang="zh-HK" sz="2800" dirty="0">
                <a:solidFill>
                  <a:schemeClr val="bg1"/>
                </a:solidFill>
              </a:rPr>
              <a:t>common temptations can help protect </a:t>
            </a:r>
            <a:r>
              <a:rPr lang="en-US" altLang="zh-HK" sz="2800" dirty="0" smtClean="0">
                <a:solidFill>
                  <a:schemeClr val="bg1"/>
                </a:solidFill>
              </a:rPr>
              <a:t>yourself </a:t>
            </a:r>
          </a:p>
          <a:p>
            <a:pPr algn="ctr">
              <a:lnSpc>
                <a:spcPct val="138636"/>
              </a:lnSpc>
              <a:buClr>
                <a:srgbClr val="E0E4E6"/>
              </a:buClr>
              <a:buSzPts val="2200"/>
            </a:pPr>
            <a:r>
              <a:rPr lang="en-US" altLang="zh-HK" sz="2800" dirty="0" smtClean="0">
                <a:solidFill>
                  <a:schemeClr val="bg1"/>
                </a:solidFill>
              </a:rPr>
              <a:t>and </a:t>
            </a:r>
            <a:r>
              <a:rPr lang="en-US" altLang="zh-HK" sz="2800" dirty="0">
                <a:solidFill>
                  <a:schemeClr val="bg1"/>
                </a:solidFill>
              </a:rPr>
              <a:t>identify potential </a:t>
            </a:r>
            <a:r>
              <a:rPr lang="en-US" altLang="zh-HK" sz="2800" dirty="0" smtClean="0">
                <a:solidFill>
                  <a:schemeClr val="bg1"/>
                </a:solidFill>
              </a:rPr>
              <a:t>dangers.</a:t>
            </a:r>
            <a:endParaRPr sz="2800" b="1" dirty="0">
              <a:solidFill>
                <a:schemeClr val="bg1"/>
              </a:solidFill>
              <a:latin typeface="Twentieth Century"/>
              <a:ea typeface="Twentieth Century"/>
              <a:cs typeface="Twentieth Century"/>
              <a:sym typeface="Twentieth Century"/>
            </a:endParaRPr>
          </a:p>
        </p:txBody>
      </p:sp>
      <p:pic>
        <p:nvPicPr>
          <p:cNvPr id="789" name="Google Shape;789;p17" descr="preencoded.png"/>
          <p:cNvPicPr preferRelativeResize="0"/>
          <p:nvPr/>
        </p:nvPicPr>
        <p:blipFill rotWithShape="1">
          <a:blip r:embed="rId4">
            <a:alphaModFix/>
          </a:blip>
          <a:srcRect/>
          <a:stretch/>
        </p:blipFill>
        <p:spPr>
          <a:xfrm>
            <a:off x="849868" y="2527347"/>
            <a:ext cx="728424" cy="728424"/>
          </a:xfrm>
          <a:prstGeom prst="rect">
            <a:avLst/>
          </a:prstGeom>
          <a:noFill/>
          <a:ln>
            <a:noFill/>
          </a:ln>
        </p:spPr>
      </p:pic>
      <p:sp>
        <p:nvSpPr>
          <p:cNvPr id="790" name="Google Shape;790;p17"/>
          <p:cNvSpPr/>
          <p:nvPr/>
        </p:nvSpPr>
        <p:spPr>
          <a:xfrm>
            <a:off x="849867" y="3401378"/>
            <a:ext cx="3936141" cy="388497"/>
          </a:xfrm>
          <a:prstGeom prst="rect">
            <a:avLst/>
          </a:prstGeom>
          <a:noFill/>
          <a:ln>
            <a:noFill/>
          </a:ln>
        </p:spPr>
        <p:txBody>
          <a:bodyPr spcFirstLastPara="1" wrap="square" lIns="0" tIns="0" rIns="0" bIns="0" anchor="t" anchorCtr="0">
            <a:noAutofit/>
          </a:bodyPr>
          <a:lstStyle/>
          <a:p>
            <a:pPr marL="0" marR="0" lvl="0" indent="0" algn="l" rtl="0">
              <a:lnSpc>
                <a:spcPct val="110416"/>
              </a:lnSpc>
              <a:spcBef>
                <a:spcPts val="0"/>
              </a:spcBef>
              <a:spcAft>
                <a:spcPts val="0"/>
              </a:spcAft>
              <a:buClr>
                <a:srgbClr val="FFFF00"/>
              </a:buClr>
              <a:buSzPts val="2400"/>
              <a:buFont typeface="Twentieth Century"/>
              <a:buNone/>
            </a:pPr>
            <a:r>
              <a:rPr lang="en-US" sz="2400" b="1" dirty="0" smtClean="0">
                <a:solidFill>
                  <a:srgbClr val="FFFF00"/>
                </a:solidFill>
                <a:latin typeface="Twentieth Century"/>
                <a:ea typeface="Twentieth Century"/>
                <a:cs typeface="Twentieth Century"/>
                <a:sym typeface="Twentieth Century"/>
              </a:rPr>
              <a:t>Eager to establish intimacy</a:t>
            </a:r>
            <a:endParaRPr sz="2400" dirty="0">
              <a:solidFill>
                <a:srgbClr val="FFFF00"/>
              </a:solidFill>
              <a:latin typeface="Twentieth Century"/>
              <a:ea typeface="Twentieth Century"/>
              <a:cs typeface="Twentieth Century"/>
              <a:sym typeface="Twentieth Century"/>
            </a:endParaRPr>
          </a:p>
        </p:txBody>
      </p:sp>
      <p:sp>
        <p:nvSpPr>
          <p:cNvPr id="791" name="Google Shape;791;p17"/>
          <p:cNvSpPr/>
          <p:nvPr/>
        </p:nvSpPr>
        <p:spPr>
          <a:xfrm>
            <a:off x="849869" y="3884176"/>
            <a:ext cx="5767150" cy="777240"/>
          </a:xfrm>
          <a:prstGeom prst="rect">
            <a:avLst/>
          </a:prstGeom>
          <a:noFill/>
          <a:ln>
            <a:noFill/>
          </a:ln>
        </p:spPr>
        <p:txBody>
          <a:bodyPr spcFirstLastPara="1" wrap="square" lIns="0" tIns="0" rIns="0" bIns="0" anchor="t" anchorCtr="0">
            <a:noAutofit/>
          </a:bodyPr>
          <a:lstStyle/>
          <a:p>
            <a:pPr lvl="0" algn="just">
              <a:buClr>
                <a:srgbClr val="E0E4E6"/>
              </a:buClr>
              <a:buSzPts val="2200"/>
            </a:pPr>
            <a:r>
              <a:rPr lang="en-US" altLang="zh-HK" sz="2400" dirty="0" smtClean="0">
                <a:solidFill>
                  <a:schemeClr val="bg1"/>
                </a:solidFill>
              </a:rPr>
              <a:t>Show excessive </a:t>
            </a:r>
            <a:r>
              <a:rPr lang="en-US" altLang="zh-HK" sz="2400" dirty="0">
                <a:solidFill>
                  <a:schemeClr val="bg1"/>
                </a:solidFill>
              </a:rPr>
              <a:t>enthusiasm </a:t>
            </a:r>
            <a:r>
              <a:rPr lang="en-US" altLang="zh-HK" sz="2400" dirty="0" smtClean="0">
                <a:solidFill>
                  <a:schemeClr val="bg1"/>
                </a:solidFill>
              </a:rPr>
              <a:t>and try to </a:t>
            </a:r>
            <a:r>
              <a:rPr lang="en-US" altLang="zh-HK" sz="2400" dirty="0">
                <a:solidFill>
                  <a:schemeClr val="bg1"/>
                </a:solidFill>
              </a:rPr>
              <a:t>quickly develop intimacy or romance</a:t>
            </a:r>
            <a:endParaRPr dirty="0">
              <a:solidFill>
                <a:schemeClr val="bg1"/>
              </a:solidFill>
            </a:endParaRPr>
          </a:p>
        </p:txBody>
      </p:sp>
      <p:pic>
        <p:nvPicPr>
          <p:cNvPr id="792" name="Google Shape;792;p17" descr="preencoded.png"/>
          <p:cNvPicPr preferRelativeResize="0"/>
          <p:nvPr/>
        </p:nvPicPr>
        <p:blipFill rotWithShape="1">
          <a:blip r:embed="rId5">
            <a:alphaModFix/>
          </a:blip>
          <a:srcRect/>
          <a:stretch/>
        </p:blipFill>
        <p:spPr>
          <a:xfrm>
            <a:off x="7466886" y="2527347"/>
            <a:ext cx="728424" cy="728424"/>
          </a:xfrm>
          <a:prstGeom prst="rect">
            <a:avLst/>
          </a:prstGeom>
          <a:noFill/>
          <a:ln>
            <a:noFill/>
          </a:ln>
        </p:spPr>
      </p:pic>
      <p:sp>
        <p:nvSpPr>
          <p:cNvPr id="793" name="Google Shape;793;p17"/>
          <p:cNvSpPr/>
          <p:nvPr/>
        </p:nvSpPr>
        <p:spPr>
          <a:xfrm>
            <a:off x="7466870" y="3401374"/>
            <a:ext cx="5918390" cy="482801"/>
          </a:xfrm>
          <a:prstGeom prst="rect">
            <a:avLst/>
          </a:prstGeom>
          <a:noFill/>
          <a:ln>
            <a:noFill/>
          </a:ln>
        </p:spPr>
        <p:txBody>
          <a:bodyPr spcFirstLastPara="1" wrap="square" lIns="0" tIns="0" rIns="0" bIns="0" anchor="t" anchorCtr="0">
            <a:noAutofit/>
          </a:bodyPr>
          <a:lstStyle/>
          <a:p>
            <a:pPr marL="0" marR="0" lvl="0" indent="0" algn="l" rtl="0">
              <a:lnSpc>
                <a:spcPct val="110416"/>
              </a:lnSpc>
              <a:spcBef>
                <a:spcPts val="0"/>
              </a:spcBef>
              <a:spcAft>
                <a:spcPts val="0"/>
              </a:spcAft>
              <a:buNone/>
            </a:pPr>
            <a:r>
              <a:rPr lang="en-US" sz="2400" b="1" dirty="0" smtClean="0">
                <a:solidFill>
                  <a:srgbClr val="FFFF00"/>
                </a:solidFill>
                <a:latin typeface="Twentieth Century"/>
                <a:ea typeface="Twentieth Century"/>
                <a:cs typeface="Twentieth Century"/>
                <a:sym typeface="Twentieth Century"/>
              </a:rPr>
              <a:t>Request for private data or intimate photos</a:t>
            </a:r>
            <a:endParaRPr sz="2400" b="1" dirty="0">
              <a:solidFill>
                <a:srgbClr val="FFFF00"/>
              </a:solidFill>
              <a:latin typeface="Twentieth Century"/>
              <a:ea typeface="Twentieth Century"/>
              <a:cs typeface="Twentieth Century"/>
              <a:sym typeface="Twentieth Century"/>
            </a:endParaRPr>
          </a:p>
        </p:txBody>
      </p:sp>
      <p:sp>
        <p:nvSpPr>
          <p:cNvPr id="794" name="Google Shape;794;p17"/>
          <p:cNvSpPr/>
          <p:nvPr/>
        </p:nvSpPr>
        <p:spPr>
          <a:xfrm>
            <a:off x="7466886" y="3884176"/>
            <a:ext cx="6313646" cy="777240"/>
          </a:xfrm>
          <a:prstGeom prst="rect">
            <a:avLst/>
          </a:prstGeom>
          <a:noFill/>
          <a:ln>
            <a:noFill/>
          </a:ln>
        </p:spPr>
        <p:txBody>
          <a:bodyPr spcFirstLastPara="1" wrap="square" lIns="0" tIns="0" rIns="0" bIns="0" anchor="t" anchorCtr="0">
            <a:noAutofit/>
          </a:bodyPr>
          <a:lstStyle/>
          <a:p>
            <a:pPr lvl="0" algn="just"/>
            <a:r>
              <a:rPr lang="en-US" altLang="zh-HK" sz="2400" dirty="0">
                <a:solidFill>
                  <a:schemeClr val="bg1"/>
                </a:solidFill>
              </a:rPr>
              <a:t>Request you to provide sensitive personal information, home address, phone number, or indecent photos or videos, </a:t>
            </a:r>
            <a:r>
              <a:rPr lang="en-US" altLang="zh-HK" sz="2400" dirty="0" err="1" smtClean="0">
                <a:solidFill>
                  <a:schemeClr val="bg1"/>
                </a:solidFill>
              </a:rPr>
              <a:t>etc</a:t>
            </a:r>
            <a:endParaRPr dirty="0">
              <a:solidFill>
                <a:schemeClr val="bg1"/>
              </a:solidFill>
            </a:endParaRPr>
          </a:p>
        </p:txBody>
      </p:sp>
      <p:pic>
        <p:nvPicPr>
          <p:cNvPr id="795" name="Google Shape;795;p17" descr="preencoded.png"/>
          <p:cNvPicPr preferRelativeResize="0"/>
          <p:nvPr/>
        </p:nvPicPr>
        <p:blipFill rotWithShape="1">
          <a:blip r:embed="rId6">
            <a:alphaModFix/>
          </a:blip>
          <a:srcRect/>
          <a:stretch/>
        </p:blipFill>
        <p:spPr>
          <a:xfrm>
            <a:off x="849868" y="5268516"/>
            <a:ext cx="728424" cy="728424"/>
          </a:xfrm>
          <a:prstGeom prst="rect">
            <a:avLst/>
          </a:prstGeom>
          <a:noFill/>
          <a:ln>
            <a:noFill/>
          </a:ln>
        </p:spPr>
      </p:pic>
      <p:sp>
        <p:nvSpPr>
          <p:cNvPr id="796" name="Google Shape;796;p17"/>
          <p:cNvSpPr/>
          <p:nvPr/>
        </p:nvSpPr>
        <p:spPr>
          <a:xfrm>
            <a:off x="849877" y="6300425"/>
            <a:ext cx="5453646" cy="337200"/>
          </a:xfrm>
          <a:prstGeom prst="rect">
            <a:avLst/>
          </a:prstGeom>
          <a:noFill/>
          <a:ln>
            <a:noFill/>
          </a:ln>
        </p:spPr>
        <p:txBody>
          <a:bodyPr spcFirstLastPara="1" wrap="square" lIns="0" tIns="0" rIns="0" bIns="0" anchor="t" anchorCtr="0">
            <a:noAutofit/>
          </a:bodyPr>
          <a:lstStyle/>
          <a:p>
            <a:pPr marL="0" marR="0" lvl="0" indent="0" algn="l" rtl="0">
              <a:lnSpc>
                <a:spcPct val="110416"/>
              </a:lnSpc>
              <a:spcBef>
                <a:spcPts val="0"/>
              </a:spcBef>
              <a:spcAft>
                <a:spcPts val="0"/>
              </a:spcAft>
              <a:buNone/>
            </a:pPr>
            <a:r>
              <a:rPr lang="en-US" sz="2400" b="1" dirty="0" smtClean="0">
                <a:solidFill>
                  <a:srgbClr val="FFFF00"/>
                </a:solidFill>
                <a:latin typeface="Twentieth Century"/>
                <a:ea typeface="Twentieth Century"/>
                <a:cs typeface="Twentieth Century"/>
                <a:sym typeface="Twentieth Century"/>
              </a:rPr>
              <a:t>Provide money or gift as an exchange</a:t>
            </a:r>
            <a:endParaRPr sz="2400" b="1" dirty="0">
              <a:solidFill>
                <a:srgbClr val="FFFF00"/>
              </a:solidFill>
              <a:latin typeface="Twentieth Century"/>
              <a:ea typeface="Twentieth Century"/>
              <a:cs typeface="Twentieth Century"/>
              <a:sym typeface="Twentieth Century"/>
            </a:endParaRPr>
          </a:p>
        </p:txBody>
      </p:sp>
      <p:sp>
        <p:nvSpPr>
          <p:cNvPr id="797" name="Google Shape;797;p17"/>
          <p:cNvSpPr/>
          <p:nvPr/>
        </p:nvSpPr>
        <p:spPr>
          <a:xfrm>
            <a:off x="849869" y="6783229"/>
            <a:ext cx="5767150" cy="777240"/>
          </a:xfrm>
          <a:prstGeom prst="rect">
            <a:avLst/>
          </a:prstGeom>
          <a:noFill/>
          <a:ln>
            <a:noFill/>
          </a:ln>
        </p:spPr>
        <p:txBody>
          <a:bodyPr spcFirstLastPara="1" wrap="square" lIns="0" tIns="0" rIns="0" bIns="0" anchor="t" anchorCtr="0">
            <a:noAutofit/>
          </a:bodyPr>
          <a:lstStyle/>
          <a:p>
            <a:pPr lvl="0" algn="just"/>
            <a:r>
              <a:rPr lang="en-US" altLang="zh-HK" sz="2400" dirty="0">
                <a:solidFill>
                  <a:schemeClr val="bg1"/>
                </a:solidFill>
              </a:rPr>
              <a:t>Offer money, gifts, or other benefits in exchange for inappropriate behavior or </a:t>
            </a:r>
            <a:r>
              <a:rPr lang="en-US" altLang="zh-HK" sz="2400" dirty="0" smtClean="0">
                <a:solidFill>
                  <a:schemeClr val="bg1"/>
                </a:solidFill>
              </a:rPr>
              <a:t>information</a:t>
            </a:r>
            <a:endParaRPr dirty="0">
              <a:solidFill>
                <a:schemeClr val="bg1"/>
              </a:solidFill>
            </a:endParaRPr>
          </a:p>
        </p:txBody>
      </p:sp>
      <p:pic>
        <p:nvPicPr>
          <p:cNvPr id="798" name="Google Shape;798;p17" descr="preencoded.png"/>
          <p:cNvPicPr preferRelativeResize="0"/>
          <p:nvPr/>
        </p:nvPicPr>
        <p:blipFill rotWithShape="1">
          <a:blip r:embed="rId7">
            <a:alphaModFix/>
          </a:blip>
          <a:srcRect/>
          <a:stretch/>
        </p:blipFill>
        <p:spPr>
          <a:xfrm>
            <a:off x="7466886" y="5268516"/>
            <a:ext cx="728424" cy="728424"/>
          </a:xfrm>
          <a:prstGeom prst="rect">
            <a:avLst/>
          </a:prstGeom>
          <a:noFill/>
          <a:ln>
            <a:noFill/>
          </a:ln>
        </p:spPr>
      </p:pic>
      <p:sp>
        <p:nvSpPr>
          <p:cNvPr id="799" name="Google Shape;799;p17"/>
          <p:cNvSpPr/>
          <p:nvPr/>
        </p:nvSpPr>
        <p:spPr>
          <a:xfrm>
            <a:off x="7466870" y="6300425"/>
            <a:ext cx="6813333" cy="482804"/>
          </a:xfrm>
          <a:prstGeom prst="rect">
            <a:avLst/>
          </a:prstGeom>
          <a:noFill/>
          <a:ln>
            <a:noFill/>
          </a:ln>
        </p:spPr>
        <p:txBody>
          <a:bodyPr spcFirstLastPara="1" wrap="square" lIns="0" tIns="0" rIns="0" bIns="0" anchor="t" anchorCtr="0">
            <a:noAutofit/>
          </a:bodyPr>
          <a:lstStyle/>
          <a:p>
            <a:pPr marL="0" marR="0" lvl="0" indent="0" algn="l" rtl="0">
              <a:lnSpc>
                <a:spcPct val="110416"/>
              </a:lnSpc>
              <a:spcBef>
                <a:spcPts val="0"/>
              </a:spcBef>
              <a:spcAft>
                <a:spcPts val="0"/>
              </a:spcAft>
              <a:buNone/>
            </a:pPr>
            <a:r>
              <a:rPr lang="en-US" sz="2400" b="1" dirty="0" smtClean="0">
                <a:solidFill>
                  <a:srgbClr val="FFFF00"/>
                </a:solidFill>
                <a:latin typeface="Twentieth Century"/>
                <a:ea typeface="Twentieth Century"/>
                <a:cs typeface="Twentieth Century"/>
                <a:sym typeface="Twentieth Century"/>
              </a:rPr>
              <a:t>Threaten to disclose private messages or photos</a:t>
            </a:r>
            <a:endParaRPr sz="2400" b="1" dirty="0">
              <a:solidFill>
                <a:srgbClr val="FFFF00"/>
              </a:solidFill>
              <a:latin typeface="Twentieth Century"/>
              <a:ea typeface="Twentieth Century"/>
              <a:cs typeface="Twentieth Century"/>
              <a:sym typeface="Twentieth Century"/>
            </a:endParaRPr>
          </a:p>
        </p:txBody>
      </p:sp>
      <p:sp>
        <p:nvSpPr>
          <p:cNvPr id="800" name="Google Shape;800;p17"/>
          <p:cNvSpPr/>
          <p:nvPr/>
        </p:nvSpPr>
        <p:spPr>
          <a:xfrm>
            <a:off x="7466886" y="6783229"/>
            <a:ext cx="6313646" cy="777240"/>
          </a:xfrm>
          <a:prstGeom prst="rect">
            <a:avLst/>
          </a:prstGeom>
          <a:noFill/>
          <a:ln>
            <a:noFill/>
          </a:ln>
        </p:spPr>
        <p:txBody>
          <a:bodyPr spcFirstLastPara="1" wrap="square" lIns="0" tIns="0" rIns="0" bIns="0" anchor="t" anchorCtr="0">
            <a:noAutofit/>
          </a:bodyPr>
          <a:lstStyle/>
          <a:p>
            <a:pPr lvl="0" algn="just">
              <a:buClr>
                <a:srgbClr val="E0E4E6"/>
              </a:buClr>
              <a:buSzPts val="2200"/>
            </a:pPr>
            <a:r>
              <a:rPr lang="en-US" altLang="zh-HK" sz="2400" dirty="0" smtClean="0">
                <a:solidFill>
                  <a:schemeClr val="bg1"/>
                </a:solidFill>
              </a:rPr>
              <a:t>Threaten </a:t>
            </a:r>
            <a:r>
              <a:rPr lang="en-US" altLang="zh-HK" sz="2400" dirty="0">
                <a:solidFill>
                  <a:schemeClr val="bg1"/>
                </a:solidFill>
              </a:rPr>
              <a:t>to disclose your private </a:t>
            </a:r>
            <a:r>
              <a:rPr lang="en-US" altLang="zh-HK" sz="2400" dirty="0" smtClean="0">
                <a:solidFill>
                  <a:schemeClr val="bg1"/>
                </a:solidFill>
              </a:rPr>
              <a:t>data </a:t>
            </a:r>
            <a:r>
              <a:rPr lang="en-US" altLang="zh-HK" sz="2400" dirty="0">
                <a:solidFill>
                  <a:schemeClr val="bg1"/>
                </a:solidFill>
              </a:rPr>
              <a:t>or indecent photos </a:t>
            </a:r>
            <a:r>
              <a:rPr lang="en-US" altLang="zh-HK" sz="2400" dirty="0" smtClean="0">
                <a:solidFill>
                  <a:schemeClr val="bg1"/>
                </a:solidFill>
              </a:rPr>
              <a:t>if you reject their requests</a:t>
            </a:r>
            <a:endParaRPr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0"/>
        <p:cNvGrpSpPr/>
        <p:nvPr/>
      </p:nvGrpSpPr>
      <p:grpSpPr>
        <a:xfrm>
          <a:off x="0" y="0"/>
          <a:ext cx="0" cy="0"/>
          <a:chOff x="0" y="0"/>
          <a:chExt cx="0" cy="0"/>
        </a:xfrm>
      </p:grpSpPr>
      <p:pic>
        <p:nvPicPr>
          <p:cNvPr id="621" name="Google Shape;621;p12"/>
          <p:cNvPicPr preferRelativeResize="0"/>
          <p:nvPr/>
        </p:nvPicPr>
        <p:blipFill rotWithShape="1">
          <a:blip r:embed="rId4">
            <a:alphaModFix amt="30000"/>
          </a:blip>
          <a:srcRect/>
          <a:stretch/>
        </p:blipFill>
        <p:spPr>
          <a:xfrm>
            <a:off x="0" y="-1"/>
            <a:ext cx="14630403" cy="8229601"/>
          </a:xfrm>
          <a:prstGeom prst="rect">
            <a:avLst/>
          </a:prstGeom>
          <a:noFill/>
          <a:ln>
            <a:noFill/>
          </a:ln>
        </p:spPr>
      </p:pic>
      <p:grpSp>
        <p:nvGrpSpPr>
          <p:cNvPr id="622" name="Google Shape;622;p12"/>
          <p:cNvGrpSpPr/>
          <p:nvPr/>
        </p:nvGrpSpPr>
        <p:grpSpPr>
          <a:xfrm>
            <a:off x="0" y="0"/>
            <a:ext cx="2766103" cy="8229603"/>
            <a:chOff x="0" y="0"/>
            <a:chExt cx="2305051" cy="6858001"/>
          </a:xfrm>
        </p:grpSpPr>
        <p:sp>
          <p:nvSpPr>
            <p:cNvPr id="623" name="Google Shape;623;p12"/>
            <p:cNvSpPr/>
            <p:nvPr/>
          </p:nvSpPr>
          <p:spPr>
            <a:xfrm>
              <a:off x="1209675" y="4763"/>
              <a:ext cx="23813" cy="2181225"/>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24" name="Google Shape;624;p12"/>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25" name="Google Shape;625;p12"/>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26" name="Google Shape;626;p12"/>
            <p:cNvSpPr/>
            <p:nvPr/>
          </p:nvSpPr>
          <p:spPr>
            <a:xfrm>
              <a:off x="414338" y="9525"/>
              <a:ext cx="28575" cy="4481513"/>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27" name="Google Shape;627;p12"/>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28" name="Google Shape;628;p12"/>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29" name="Google Shape;629;p12"/>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0" name="Google Shape;630;p12"/>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1" name="Google Shape;631;p12"/>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2" name="Google Shape;632;p12"/>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3" name="Google Shape;633;p12"/>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4" name="Google Shape;634;p12"/>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5" name="Google Shape;635;p12"/>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6" name="Google Shape;636;p12"/>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7" name="Google Shape;637;p12"/>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8" name="Google Shape;638;p12"/>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39" name="Google Shape;639;p12"/>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0" name="Google Shape;640;p12"/>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1" name="Google Shape;641;p12"/>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2" name="Google Shape;642;p12"/>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3" name="Google Shape;643;p12"/>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4" name="Google Shape;644;p12"/>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5" name="Google Shape;645;p12"/>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6" name="Google Shape;646;p12"/>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7" name="Google Shape;647;p12"/>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8" name="Google Shape;648;p12"/>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49" name="Google Shape;649;p12"/>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0" name="Google Shape;650;p12"/>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1" name="Google Shape;651;p12"/>
            <p:cNvSpPr/>
            <p:nvPr/>
          </p:nvSpPr>
          <p:spPr>
            <a:xfrm>
              <a:off x="642938" y="6610350"/>
              <a:ext cx="23813" cy="242888"/>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2" name="Google Shape;652;p12"/>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3" name="Google Shape;653;p12"/>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4" name="Google Shape;654;p12"/>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5" name="Google Shape;655;p12"/>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6" name="Google Shape;656;p12"/>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7" name="Google Shape;657;p12"/>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8" name="Google Shape;658;p12"/>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59" name="Google Shape;659;p12"/>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0" name="Google Shape;660;p12"/>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1" name="Google Shape;661;p12"/>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2" name="Google Shape;662;p12"/>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3" name="Google Shape;663;p12"/>
            <p:cNvSpPr/>
            <p:nvPr/>
          </p:nvSpPr>
          <p:spPr>
            <a:xfrm>
              <a:off x="1228725" y="4662488"/>
              <a:ext cx="23813" cy="2181225"/>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4" name="Google Shape;664;p12"/>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5" name="Google Shape;665;p12"/>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6" name="Google Shape;666;p12"/>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7" name="Google Shape;667;p12"/>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8" name="Google Shape;668;p12"/>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69" name="Google Shape;669;p12"/>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70" name="Google Shape;670;p12"/>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71" name="Google Shape;671;p12"/>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72" name="Google Shape;672;p12"/>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73" name="Google Shape;673;p12"/>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74" name="Google Shape;674;p12"/>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75" name="Google Shape;675;p12"/>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76" name="Google Shape;676;p12"/>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grpSp>
        <p:nvGrpSpPr>
          <p:cNvPr id="677" name="Google Shape;677;p12"/>
          <p:cNvGrpSpPr/>
          <p:nvPr/>
        </p:nvGrpSpPr>
        <p:grpSpPr>
          <a:xfrm>
            <a:off x="0" y="-1"/>
            <a:ext cx="14630403" cy="8229601"/>
            <a:chOff x="0" y="-1"/>
            <a:chExt cx="12192003" cy="6858001"/>
          </a:xfrm>
        </p:grpSpPr>
        <p:sp>
          <p:nvSpPr>
            <p:cNvPr id="678" name="Google Shape;678;p12"/>
            <p:cNvSpPr/>
            <p:nvPr/>
          </p:nvSpPr>
          <p:spPr>
            <a:xfrm>
              <a:off x="1" y="-1"/>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679" name="Google Shape;679;p12"/>
            <p:cNvPicPr preferRelativeResize="0"/>
            <p:nvPr/>
          </p:nvPicPr>
          <p:blipFill rotWithShape="1">
            <a:blip r:embed="rId4">
              <a:alphaModFix amt="30000"/>
            </a:blip>
            <a:srcRect/>
            <a:stretch/>
          </p:blipFill>
          <p:spPr>
            <a:xfrm>
              <a:off x="0" y="-1"/>
              <a:ext cx="12192003" cy="6858001"/>
            </a:xfrm>
            <a:prstGeom prst="rect">
              <a:avLst/>
            </a:prstGeom>
            <a:noFill/>
            <a:ln>
              <a:noFill/>
            </a:ln>
          </p:spPr>
        </p:pic>
      </p:grpSp>
      <p:pic>
        <p:nvPicPr>
          <p:cNvPr id="680" name="Google Shape;680;p12" descr="一張含有 文字, 場記板, 螢幕擷取畫面 的圖片&#10;&#10;AI 產生的內容可能不正確。"/>
          <p:cNvPicPr preferRelativeResize="0"/>
          <p:nvPr/>
        </p:nvPicPr>
        <p:blipFill rotWithShape="1">
          <a:blip r:embed="rId5">
            <a:alphaModFix/>
          </a:blip>
          <a:srcRect t="1718"/>
          <a:stretch/>
        </p:blipFill>
        <p:spPr>
          <a:xfrm>
            <a:off x="-3522" y="-23529"/>
            <a:ext cx="14626067" cy="8229590"/>
          </a:xfrm>
          <a:prstGeom prst="rect">
            <a:avLst/>
          </a:prstGeom>
          <a:noFill/>
          <a:ln>
            <a:noFill/>
          </a:ln>
        </p:spPr>
      </p:pic>
      <p:grpSp>
        <p:nvGrpSpPr>
          <p:cNvPr id="681" name="Google Shape;681;p12"/>
          <p:cNvGrpSpPr/>
          <p:nvPr/>
        </p:nvGrpSpPr>
        <p:grpSpPr>
          <a:xfrm>
            <a:off x="727074" y="2682240"/>
            <a:ext cx="13178474" cy="2875280"/>
            <a:chOff x="605895" y="2235200"/>
            <a:chExt cx="10982062" cy="2396067"/>
          </a:xfrm>
        </p:grpSpPr>
        <p:sp>
          <p:nvSpPr>
            <p:cNvPr id="682" name="Google Shape;682;p12"/>
            <p:cNvSpPr/>
            <p:nvPr/>
          </p:nvSpPr>
          <p:spPr>
            <a:xfrm>
              <a:off x="2582333" y="2235200"/>
              <a:ext cx="7027334" cy="2396067"/>
            </a:xfrm>
            <a:prstGeom prst="round2DiagRect">
              <a:avLst>
                <a:gd name="adj1" fmla="val 9246"/>
                <a:gd name="adj2" fmla="val 0"/>
              </a:avLst>
            </a:prstGeom>
            <a:solidFill>
              <a:schemeClr val="dk1">
                <a:alpha val="80000"/>
              </a:schemeClr>
            </a:solidFill>
            <a:ln w="19050" cap="sq" cmpd="sng">
              <a:solidFill>
                <a:schemeClr val="lt2">
                  <a:alpha val="60000"/>
                </a:scheme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nvGrpSpPr>
            <p:cNvPr id="683" name="Google Shape;683;p12"/>
            <p:cNvGrpSpPr/>
            <p:nvPr/>
          </p:nvGrpSpPr>
          <p:grpSpPr>
            <a:xfrm>
              <a:off x="605895" y="2900097"/>
              <a:ext cx="10982062" cy="1211524"/>
              <a:chOff x="605895" y="2900097"/>
              <a:chExt cx="10982062" cy="1211524"/>
            </a:xfrm>
          </p:grpSpPr>
          <p:sp>
            <p:nvSpPr>
              <p:cNvPr id="684" name="Google Shape;684;p12"/>
              <p:cNvSpPr/>
              <p:nvPr/>
            </p:nvSpPr>
            <p:spPr>
              <a:xfrm rot="-5400000" flipH="1">
                <a:off x="9653587" y="3379784"/>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85" name="Google Shape;685;p12"/>
              <p:cNvSpPr/>
              <p:nvPr/>
            </p:nvSpPr>
            <p:spPr>
              <a:xfrm rot="-5400000" flipH="1">
                <a:off x="10078244" y="3310728"/>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86" name="Google Shape;686;p12"/>
              <p:cNvSpPr/>
              <p:nvPr/>
            </p:nvSpPr>
            <p:spPr>
              <a:xfrm rot="-5400000" flipH="1">
                <a:off x="11146631" y="3574253"/>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87" name="Google Shape;687;p12"/>
              <p:cNvSpPr/>
              <p:nvPr/>
            </p:nvSpPr>
            <p:spPr>
              <a:xfrm rot="-5400000" flipH="1">
                <a:off x="10230644" y="3034502"/>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88" name="Google Shape;688;p12"/>
              <p:cNvSpPr/>
              <p:nvPr/>
            </p:nvSpPr>
            <p:spPr>
              <a:xfrm rot="5400000">
                <a:off x="10034587" y="256275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89" name="Google Shape;689;p12"/>
              <p:cNvSpPr/>
              <p:nvPr/>
            </p:nvSpPr>
            <p:spPr>
              <a:xfrm rot="5400000">
                <a:off x="10747375" y="3232679"/>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0" name="Google Shape;690;p12"/>
              <p:cNvSpPr/>
              <p:nvPr/>
            </p:nvSpPr>
            <p:spPr>
              <a:xfrm rot="5400000">
                <a:off x="11399044" y="3095360"/>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1" name="Google Shape;691;p12"/>
              <p:cNvSpPr/>
              <p:nvPr/>
            </p:nvSpPr>
            <p:spPr>
              <a:xfrm rot="5400000">
                <a:off x="10353675" y="2153178"/>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2" name="Google Shape;692;p12"/>
              <p:cNvSpPr/>
              <p:nvPr/>
            </p:nvSpPr>
            <p:spPr>
              <a:xfrm rot="5400000">
                <a:off x="9848850" y="330887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3" name="Google Shape;693;p12"/>
              <p:cNvSpPr/>
              <p:nvPr/>
            </p:nvSpPr>
            <p:spPr>
              <a:xfrm rot="5400000">
                <a:off x="9721056" y="3284272"/>
                <a:ext cx="23813" cy="252413"/>
              </a:xfrm>
              <a:prstGeom prst="rect">
                <a:avLst/>
              </a:pr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4" name="Google Shape;694;p12"/>
              <p:cNvSpPr/>
              <p:nvPr/>
            </p:nvSpPr>
            <p:spPr>
              <a:xfrm rot="5400000">
                <a:off x="2122751" y="3532184"/>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5" name="Google Shape;695;p12"/>
              <p:cNvSpPr/>
              <p:nvPr/>
            </p:nvSpPr>
            <p:spPr>
              <a:xfrm rot="5400000">
                <a:off x="1958445" y="3463128"/>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6" name="Google Shape;696;p12"/>
              <p:cNvSpPr/>
              <p:nvPr/>
            </p:nvSpPr>
            <p:spPr>
              <a:xfrm rot="5400000">
                <a:off x="858308" y="3726653"/>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7" name="Google Shape;697;p12"/>
              <p:cNvSpPr/>
              <p:nvPr/>
            </p:nvSpPr>
            <p:spPr>
              <a:xfrm rot="5400000">
                <a:off x="1658407" y="3186902"/>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8" name="Google Shape;698;p12"/>
              <p:cNvSpPr/>
              <p:nvPr/>
            </p:nvSpPr>
            <p:spPr>
              <a:xfrm rot="-5400000" flipH="1">
                <a:off x="1860814" y="271515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99" name="Google Shape;699;p12"/>
              <p:cNvSpPr/>
              <p:nvPr/>
            </p:nvSpPr>
            <p:spPr>
              <a:xfrm rot="-5400000" flipH="1">
                <a:off x="1289314" y="3385079"/>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00" name="Google Shape;700;p12"/>
              <p:cNvSpPr/>
              <p:nvPr/>
            </p:nvSpPr>
            <p:spPr>
              <a:xfrm rot="-5400000" flipH="1">
                <a:off x="605895" y="3247760"/>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01" name="Google Shape;701;p12"/>
              <p:cNvSpPr/>
              <p:nvPr/>
            </p:nvSpPr>
            <p:spPr>
              <a:xfrm rot="-5400000" flipH="1">
                <a:off x="1532202" y="2305578"/>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02" name="Google Shape;702;p12"/>
              <p:cNvSpPr/>
              <p:nvPr/>
            </p:nvSpPr>
            <p:spPr>
              <a:xfrm rot="-5400000" flipH="1">
                <a:off x="2154501" y="346127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03" name="Google Shape;703;p12"/>
              <p:cNvSpPr/>
              <p:nvPr/>
            </p:nvSpPr>
            <p:spPr>
              <a:xfrm rot="-5400000" flipH="1">
                <a:off x="2448983" y="3436672"/>
                <a:ext cx="23813" cy="252413"/>
              </a:xfrm>
              <a:prstGeom prst="rect">
                <a:avLst/>
              </a:prstGeom>
              <a:solidFill>
                <a:schemeClr val="lt2">
                  <a:alpha val="60000"/>
                </a:schemeClr>
              </a:solidFill>
              <a:ln>
                <a:noFill/>
              </a:ln>
              <a:effectLst>
                <a:outerShdw blurRad="50800" dist="38100" dir="2700000" algn="tl" rotWithShape="0">
                  <a:srgbClr val="000000">
                    <a:alpha val="5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grpSp>
      <p:sp>
        <p:nvSpPr>
          <p:cNvPr id="704" name="Google Shape;704;p12"/>
          <p:cNvSpPr txBox="1"/>
          <p:nvPr/>
        </p:nvSpPr>
        <p:spPr>
          <a:xfrm>
            <a:off x="3493092" y="3051222"/>
            <a:ext cx="8229600" cy="1641476"/>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en-US" sz="7200" b="1" cap="none" dirty="0" smtClean="0">
                <a:solidFill>
                  <a:schemeClr val="lt1"/>
                </a:solidFill>
                <a:latin typeface="Twentieth Century"/>
                <a:ea typeface="Twentieth Century"/>
                <a:cs typeface="Twentieth Century"/>
                <a:sym typeface="Twentieth Century"/>
              </a:rPr>
              <a:t>Role-play</a:t>
            </a:r>
            <a:endParaRPr sz="7200" b="1" cap="none" dirty="0">
              <a:solidFill>
                <a:schemeClr val="lt1"/>
              </a:solidFill>
              <a:latin typeface="Twentieth Century"/>
              <a:ea typeface="Twentieth Century"/>
              <a:cs typeface="Twentieth Century"/>
              <a:sym typeface="Twentieth Century"/>
            </a:endParaRPr>
          </a:p>
        </p:txBody>
      </p:sp>
      <p:sp>
        <p:nvSpPr>
          <p:cNvPr id="705" name="Google Shape;705;p12"/>
          <p:cNvSpPr/>
          <p:nvPr/>
        </p:nvSpPr>
        <p:spPr>
          <a:xfrm>
            <a:off x="0" y="0"/>
            <a:ext cx="14630400" cy="822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3"/>
          <p:cNvSpPr/>
          <p:nvPr/>
        </p:nvSpPr>
        <p:spPr>
          <a:xfrm>
            <a:off x="2614450" y="562596"/>
            <a:ext cx="5486400" cy="685800"/>
          </a:xfrm>
          <a:prstGeom prst="rect">
            <a:avLst/>
          </a:prstGeom>
          <a:noFill/>
          <a:ln>
            <a:noFill/>
          </a:ln>
        </p:spPr>
        <p:txBody>
          <a:bodyPr spcFirstLastPara="1" wrap="square" lIns="0" tIns="0" rIns="0" bIns="0" anchor="t" anchorCtr="0">
            <a:noAutofit/>
          </a:bodyPr>
          <a:lstStyle/>
          <a:p>
            <a:pPr marL="0" marR="0" lvl="0" indent="0" algn="l" rtl="0">
              <a:lnSpc>
                <a:spcPct val="108000"/>
              </a:lnSpc>
              <a:spcBef>
                <a:spcPts val="0"/>
              </a:spcBef>
              <a:spcAft>
                <a:spcPts val="0"/>
              </a:spcAft>
              <a:buClr>
                <a:srgbClr val="F0FCFF"/>
              </a:buClr>
              <a:buSzPts val="5000"/>
              <a:buFont typeface="Twentieth Century"/>
              <a:buNone/>
            </a:pPr>
            <a:r>
              <a:rPr lang="en-US" sz="5000" b="1" dirty="0" smtClean="0">
                <a:solidFill>
                  <a:srgbClr val="F0FCFF"/>
                </a:solidFill>
                <a:latin typeface="Twentieth Century"/>
                <a:ea typeface="Twentieth Century"/>
                <a:cs typeface="Twentieth Century"/>
                <a:sym typeface="Twentieth Century"/>
              </a:rPr>
              <a:t>Guidelines</a:t>
            </a:r>
            <a:endParaRPr sz="5000" b="1" dirty="0">
              <a:solidFill>
                <a:srgbClr val="F0FCFF"/>
              </a:solidFill>
              <a:latin typeface="Twentieth Century"/>
              <a:ea typeface="Twentieth Century"/>
              <a:cs typeface="Twentieth Century"/>
              <a:sym typeface="Twentieth Century"/>
            </a:endParaRPr>
          </a:p>
        </p:txBody>
      </p:sp>
      <p:sp>
        <p:nvSpPr>
          <p:cNvPr id="712" name="Google Shape;712;p13"/>
          <p:cNvSpPr/>
          <p:nvPr/>
        </p:nvSpPr>
        <p:spPr>
          <a:xfrm>
            <a:off x="1326332" y="1322265"/>
            <a:ext cx="6373615" cy="999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lt1"/>
              </a:buClr>
              <a:buSzPts val="2800"/>
              <a:buFont typeface="Twentieth Century"/>
              <a:buNone/>
            </a:pPr>
            <a:r>
              <a:rPr lang="en-US" sz="2800" b="1" dirty="0" smtClean="0">
                <a:solidFill>
                  <a:schemeClr val="lt1"/>
                </a:solidFill>
                <a:latin typeface="Twentieth Century"/>
                <a:ea typeface="Twentieth Century"/>
                <a:cs typeface="Twentieth Century"/>
                <a:sym typeface="Twentieth Century"/>
              </a:rPr>
              <a:t>Divide into groups (4-6 people), assign the following roles:</a:t>
            </a:r>
          </a:p>
          <a:p>
            <a:pPr marL="0" marR="0" lvl="0" indent="0" algn="l" rtl="0">
              <a:spcBef>
                <a:spcPts val="0"/>
              </a:spcBef>
              <a:spcAft>
                <a:spcPts val="0"/>
              </a:spcAft>
              <a:buClr>
                <a:schemeClr val="lt1"/>
              </a:buClr>
              <a:buSzPts val="2800"/>
              <a:buFont typeface="Twentieth Century"/>
              <a:buNone/>
            </a:pPr>
            <a:endParaRPr sz="2400" b="1" dirty="0" smtClean="0">
              <a:solidFill>
                <a:schemeClr val="dk1"/>
              </a:solidFill>
              <a:latin typeface="Twentieth Century"/>
              <a:ea typeface="Twentieth Century"/>
              <a:cs typeface="Twentieth Century"/>
              <a:sym typeface="Twentieth Century"/>
            </a:endParaRPr>
          </a:p>
          <a:p>
            <a:pPr marL="342900" marR="0" lvl="0" indent="-342900" algn="just" rtl="0">
              <a:lnSpc>
                <a:spcPct val="200000"/>
              </a:lnSpc>
              <a:spcBef>
                <a:spcPts val="0"/>
              </a:spcBef>
              <a:spcAft>
                <a:spcPts val="0"/>
              </a:spcAft>
              <a:buClr>
                <a:srgbClr val="FFFF00"/>
              </a:buClr>
              <a:buSzPts val="2400"/>
              <a:buFont typeface="Arial"/>
              <a:buChar char="•"/>
            </a:pPr>
            <a:r>
              <a:rPr lang="en-US" sz="2400" b="1" dirty="0" err="1" smtClean="0">
                <a:solidFill>
                  <a:srgbClr val="FFFF00"/>
                </a:solidFill>
                <a:latin typeface="Twentieth Century"/>
                <a:ea typeface="Twentieth Century"/>
                <a:cs typeface="Twentieth Century"/>
                <a:sym typeface="Twentieth Century"/>
              </a:rPr>
              <a:t>Victim：</a:t>
            </a:r>
            <a:r>
              <a:rPr lang="en-US" sz="2400" b="1" dirty="0" err="1" smtClean="0">
                <a:solidFill>
                  <a:srgbClr val="16FFBB"/>
                </a:solidFill>
                <a:latin typeface="Twentieth Century"/>
                <a:ea typeface="Twentieth Century"/>
                <a:cs typeface="Twentieth Century"/>
                <a:sym typeface="Twentieth Century"/>
              </a:rPr>
              <a:t>Play</a:t>
            </a:r>
            <a:r>
              <a:rPr lang="en-US" sz="2400" b="1" dirty="0" smtClean="0">
                <a:solidFill>
                  <a:srgbClr val="16FFBB"/>
                </a:solidFill>
                <a:latin typeface="Twentieth Century"/>
                <a:ea typeface="Twentieth Century"/>
                <a:cs typeface="Twentieth Century"/>
                <a:sym typeface="Twentieth Century"/>
              </a:rPr>
              <a:t> the role of the victim</a:t>
            </a:r>
            <a:endParaRPr dirty="0" smtClean="0"/>
          </a:p>
          <a:p>
            <a:pPr marL="342900" marR="0" lvl="0" indent="-342900" algn="just" rtl="0">
              <a:lnSpc>
                <a:spcPct val="200000"/>
              </a:lnSpc>
              <a:spcBef>
                <a:spcPts val="0"/>
              </a:spcBef>
              <a:spcAft>
                <a:spcPts val="0"/>
              </a:spcAft>
              <a:buClr>
                <a:srgbClr val="FFFF00"/>
              </a:buClr>
              <a:buSzPts val="2400"/>
              <a:buFont typeface="Arial"/>
              <a:buChar char="•"/>
            </a:pPr>
            <a:r>
              <a:rPr lang="en-US" sz="2400" b="1" dirty="0" err="1" smtClean="0">
                <a:solidFill>
                  <a:srgbClr val="FFFF00"/>
                </a:solidFill>
                <a:latin typeface="Twentieth Century"/>
                <a:ea typeface="Twentieth Century"/>
                <a:cs typeface="Twentieth Century"/>
                <a:sym typeface="Twentieth Century"/>
              </a:rPr>
              <a:t>Deceiver：</a:t>
            </a:r>
            <a:r>
              <a:rPr lang="en-US" sz="2400" b="1" dirty="0" err="1">
                <a:solidFill>
                  <a:srgbClr val="16FFBB"/>
                </a:solidFill>
                <a:latin typeface="Twentieth Century"/>
                <a:ea typeface="Twentieth Century"/>
                <a:cs typeface="Twentieth Century"/>
                <a:sym typeface="Twentieth Century"/>
              </a:rPr>
              <a:t>P</a:t>
            </a:r>
            <a:r>
              <a:rPr lang="en-US" sz="2400" b="1" dirty="0" err="1" smtClean="0">
                <a:solidFill>
                  <a:srgbClr val="16FFBB"/>
                </a:solidFill>
                <a:latin typeface="Twentieth Century"/>
                <a:ea typeface="Twentieth Century"/>
                <a:cs typeface="Twentieth Century"/>
                <a:sym typeface="Twentieth Century"/>
              </a:rPr>
              <a:t>lay</a:t>
            </a:r>
            <a:r>
              <a:rPr lang="en-US" sz="2400" b="1" dirty="0" smtClean="0">
                <a:solidFill>
                  <a:srgbClr val="16FFBB"/>
                </a:solidFill>
                <a:latin typeface="Twentieth Century"/>
                <a:ea typeface="Twentieth Century"/>
                <a:cs typeface="Twentieth Century"/>
                <a:sym typeface="Twentieth Century"/>
              </a:rPr>
              <a:t> the role of offender</a:t>
            </a:r>
            <a:endParaRPr dirty="0"/>
          </a:p>
          <a:p>
            <a:pPr marL="342900" marR="0" lvl="0" indent="-342900" algn="just" rtl="0">
              <a:lnSpc>
                <a:spcPct val="200000"/>
              </a:lnSpc>
              <a:spcBef>
                <a:spcPts val="0"/>
              </a:spcBef>
              <a:spcAft>
                <a:spcPts val="0"/>
              </a:spcAft>
              <a:buClr>
                <a:srgbClr val="FFFF00"/>
              </a:buClr>
              <a:buSzPts val="2400"/>
              <a:buFont typeface="Arial"/>
              <a:buChar char="•"/>
            </a:pPr>
            <a:r>
              <a:rPr lang="en-US" sz="2400" b="1" dirty="0" err="1" smtClean="0">
                <a:solidFill>
                  <a:srgbClr val="FFFF00"/>
                </a:solidFill>
                <a:latin typeface="Twentieth Century"/>
                <a:ea typeface="Twentieth Century"/>
                <a:cs typeface="Twentieth Century"/>
                <a:sym typeface="Twentieth Century"/>
              </a:rPr>
              <a:t>Supporter：</a:t>
            </a:r>
            <a:r>
              <a:rPr lang="en-US" sz="2400" b="1" dirty="0" err="1" smtClean="0">
                <a:solidFill>
                  <a:srgbClr val="16FFBB"/>
                </a:solidFill>
                <a:latin typeface="Twentieth Century"/>
                <a:ea typeface="Twentieth Century"/>
                <a:cs typeface="Twentieth Century"/>
                <a:sym typeface="Twentieth Century"/>
              </a:rPr>
              <a:t>Play</a:t>
            </a:r>
            <a:r>
              <a:rPr lang="en-US" sz="2400" b="1" dirty="0" smtClean="0">
                <a:solidFill>
                  <a:srgbClr val="16FFBB"/>
                </a:solidFill>
                <a:latin typeface="Twentieth Century"/>
                <a:ea typeface="Twentieth Century"/>
                <a:cs typeface="Twentieth Century"/>
                <a:sym typeface="Twentieth Century"/>
              </a:rPr>
              <a:t> the role of parent, friend or teach to provide assistance</a:t>
            </a:r>
            <a:endParaRPr dirty="0" smtClean="0"/>
          </a:p>
          <a:p>
            <a:pPr marL="342900" marR="0" lvl="0" indent="-342900" algn="just" rtl="0">
              <a:lnSpc>
                <a:spcPct val="200000"/>
              </a:lnSpc>
              <a:spcBef>
                <a:spcPts val="0"/>
              </a:spcBef>
              <a:spcAft>
                <a:spcPts val="0"/>
              </a:spcAft>
              <a:buClr>
                <a:srgbClr val="FFFF00"/>
              </a:buClr>
              <a:buSzPts val="2400"/>
              <a:buFont typeface="Arial"/>
              <a:buChar char="•"/>
            </a:pPr>
            <a:r>
              <a:rPr lang="en-US" sz="2400" b="1" dirty="0" err="1" smtClean="0">
                <a:solidFill>
                  <a:srgbClr val="FFFF00"/>
                </a:solidFill>
                <a:latin typeface="Twentieth Century"/>
                <a:ea typeface="Twentieth Century"/>
                <a:cs typeface="Twentieth Century"/>
                <a:sym typeface="Twentieth Century"/>
              </a:rPr>
              <a:t>Observer：</a:t>
            </a:r>
            <a:r>
              <a:rPr lang="en-US" sz="2400" b="1" dirty="0" err="1" smtClean="0">
                <a:solidFill>
                  <a:srgbClr val="16FFBB"/>
                </a:solidFill>
                <a:latin typeface="Twentieth Century"/>
                <a:ea typeface="Twentieth Century"/>
                <a:cs typeface="Twentieth Century"/>
                <a:sym typeface="Twentieth Century"/>
              </a:rPr>
              <a:t>Record</a:t>
            </a:r>
            <a:r>
              <a:rPr lang="en-US" sz="2400" b="1" dirty="0" smtClean="0">
                <a:solidFill>
                  <a:srgbClr val="16FFBB"/>
                </a:solidFill>
                <a:latin typeface="Twentieth Century"/>
                <a:ea typeface="Twentieth Century"/>
                <a:cs typeface="Twentieth Century"/>
                <a:sym typeface="Twentieth Century"/>
              </a:rPr>
              <a:t> methods of seduction and how the victim cope with them</a:t>
            </a:r>
            <a:endParaRPr dirty="0"/>
          </a:p>
        </p:txBody>
      </p:sp>
      <p:sp>
        <p:nvSpPr>
          <p:cNvPr id="713" name="Google Shape;713;p13"/>
          <p:cNvSpPr/>
          <p:nvPr/>
        </p:nvSpPr>
        <p:spPr>
          <a:xfrm>
            <a:off x="10367129" y="2579727"/>
            <a:ext cx="2743200" cy="3429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chemeClr val="lt1"/>
              </a:buClr>
              <a:buSzPts val="2150"/>
              <a:buFont typeface="Twentieth Century"/>
              <a:buNone/>
            </a:pPr>
            <a:endParaRPr sz="2150">
              <a:solidFill>
                <a:schemeClr val="lt1"/>
              </a:solidFill>
              <a:latin typeface="Twentieth Century"/>
              <a:ea typeface="Twentieth Century"/>
              <a:cs typeface="Twentieth Century"/>
              <a:sym typeface="Twentieth Century"/>
            </a:endParaRPr>
          </a:p>
        </p:txBody>
      </p:sp>
      <p:pic>
        <p:nvPicPr>
          <p:cNvPr id="715" name="Google Shape;715;p13" descr="preencoded.png"/>
          <p:cNvPicPr preferRelativeResize="0"/>
          <p:nvPr/>
        </p:nvPicPr>
        <p:blipFill rotWithShape="1">
          <a:blip r:embed="rId3">
            <a:alphaModFix/>
          </a:blip>
          <a:srcRect/>
          <a:stretch/>
        </p:blipFill>
        <p:spPr>
          <a:xfrm>
            <a:off x="543920" y="2665508"/>
            <a:ext cx="624207" cy="624207"/>
          </a:xfrm>
          <a:prstGeom prst="rect">
            <a:avLst/>
          </a:prstGeom>
          <a:noFill/>
          <a:ln>
            <a:noFill/>
          </a:ln>
        </p:spPr>
      </p:pic>
      <p:pic>
        <p:nvPicPr>
          <p:cNvPr id="716" name="Google Shape;716;p13" descr="preencoded.png"/>
          <p:cNvPicPr preferRelativeResize="0"/>
          <p:nvPr/>
        </p:nvPicPr>
        <p:blipFill rotWithShape="1">
          <a:blip r:embed="rId4">
            <a:alphaModFix/>
          </a:blip>
          <a:srcRect/>
          <a:stretch/>
        </p:blipFill>
        <p:spPr>
          <a:xfrm>
            <a:off x="603222" y="3502702"/>
            <a:ext cx="505605" cy="505605"/>
          </a:xfrm>
          <a:prstGeom prst="rect">
            <a:avLst/>
          </a:prstGeom>
          <a:noFill/>
          <a:ln>
            <a:noFill/>
          </a:ln>
        </p:spPr>
      </p:pic>
      <p:pic>
        <p:nvPicPr>
          <p:cNvPr id="717" name="Google Shape;717;p13" descr="preencoded.png"/>
          <p:cNvPicPr preferRelativeResize="0"/>
          <p:nvPr/>
        </p:nvPicPr>
        <p:blipFill rotWithShape="1">
          <a:blip r:embed="rId5">
            <a:alphaModFix/>
          </a:blip>
          <a:srcRect/>
          <a:stretch/>
        </p:blipFill>
        <p:spPr>
          <a:xfrm>
            <a:off x="532287" y="4221294"/>
            <a:ext cx="577393" cy="577393"/>
          </a:xfrm>
          <a:prstGeom prst="rect">
            <a:avLst/>
          </a:prstGeom>
          <a:noFill/>
          <a:ln>
            <a:noFill/>
          </a:ln>
        </p:spPr>
      </p:pic>
      <p:pic>
        <p:nvPicPr>
          <p:cNvPr id="718" name="Google Shape;718;p13" descr="preencoded.png"/>
          <p:cNvPicPr preferRelativeResize="0"/>
          <p:nvPr/>
        </p:nvPicPr>
        <p:blipFill rotWithShape="1">
          <a:blip r:embed="rId6">
            <a:alphaModFix/>
          </a:blip>
          <a:srcRect/>
          <a:stretch/>
        </p:blipFill>
        <p:spPr>
          <a:xfrm>
            <a:off x="734654" y="5716596"/>
            <a:ext cx="437333" cy="437333"/>
          </a:xfrm>
          <a:prstGeom prst="rect">
            <a:avLst/>
          </a:prstGeom>
          <a:noFill/>
          <a:ln>
            <a:noFill/>
          </a:ln>
        </p:spPr>
      </p:pic>
      <p:pic>
        <p:nvPicPr>
          <p:cNvPr id="2" name="圖片 1">
            <a:extLst>
              <a:ext uri="{FF2B5EF4-FFF2-40B4-BE49-F238E27FC236}">
                <a16:creationId xmlns:a16="http://schemas.microsoft.com/office/drawing/2014/main" id="{7514E6C3-3B0D-311B-CEE2-CB53E554C2D7}"/>
              </a:ext>
            </a:extLst>
          </p:cNvPr>
          <p:cNvPicPr>
            <a:picLocks noChangeAspect="1"/>
          </p:cNvPicPr>
          <p:nvPr/>
        </p:nvPicPr>
        <p:blipFill>
          <a:blip r:embed="rId7"/>
          <a:stretch>
            <a:fillRect/>
          </a:stretch>
        </p:blipFill>
        <p:spPr>
          <a:xfrm>
            <a:off x="8100850" y="-11073"/>
            <a:ext cx="4608576"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14" descr="preencoded.png"/>
          <p:cNvPicPr preferRelativeResize="0"/>
          <p:nvPr/>
        </p:nvPicPr>
        <p:blipFill rotWithShape="1">
          <a:blip r:embed="rId3">
            <a:alphaModFix/>
          </a:blip>
          <a:srcRect/>
          <a:stretch/>
        </p:blipFill>
        <p:spPr>
          <a:xfrm>
            <a:off x="3642568" y="113466"/>
            <a:ext cx="3229928" cy="3229928"/>
          </a:xfrm>
          <a:prstGeom prst="rect">
            <a:avLst/>
          </a:prstGeom>
          <a:noFill/>
          <a:ln>
            <a:noFill/>
          </a:ln>
        </p:spPr>
      </p:pic>
      <p:pic>
        <p:nvPicPr>
          <p:cNvPr id="724" name="Google Shape;724;p14" descr="preencoded.png"/>
          <p:cNvPicPr preferRelativeResize="0"/>
          <p:nvPr/>
        </p:nvPicPr>
        <p:blipFill rotWithShape="1">
          <a:blip r:embed="rId4">
            <a:alphaModFix/>
          </a:blip>
          <a:srcRect/>
          <a:stretch/>
        </p:blipFill>
        <p:spPr>
          <a:xfrm>
            <a:off x="5742308" y="4859061"/>
            <a:ext cx="3229808" cy="3229808"/>
          </a:xfrm>
          <a:prstGeom prst="rect">
            <a:avLst/>
          </a:prstGeom>
          <a:noFill/>
          <a:ln>
            <a:noFill/>
          </a:ln>
        </p:spPr>
      </p:pic>
      <p:sp>
        <p:nvSpPr>
          <p:cNvPr id="725" name="Google Shape;725;p14"/>
          <p:cNvSpPr txBox="1"/>
          <p:nvPr/>
        </p:nvSpPr>
        <p:spPr>
          <a:xfrm>
            <a:off x="3260377" y="3500716"/>
            <a:ext cx="425629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rgbClr val="FFFF00"/>
                </a:solidFill>
                <a:latin typeface="Twentieth Century"/>
                <a:ea typeface="Twentieth Century"/>
                <a:cs typeface="Twentieth Century"/>
                <a:sym typeface="Twentieth Century"/>
              </a:rPr>
              <a:t>True identity of online friend</a:t>
            </a:r>
            <a:endParaRPr dirty="0"/>
          </a:p>
        </p:txBody>
      </p:sp>
      <p:sp>
        <p:nvSpPr>
          <p:cNvPr id="726" name="Google Shape;726;p14"/>
          <p:cNvSpPr txBox="1"/>
          <p:nvPr/>
        </p:nvSpPr>
        <p:spPr>
          <a:xfrm>
            <a:off x="8797897" y="3442943"/>
            <a:ext cx="3821510" cy="461624"/>
          </a:xfrm>
          <a:prstGeom prst="rect">
            <a:avLst/>
          </a:prstGeom>
          <a:noFill/>
          <a:ln>
            <a:noFill/>
          </a:ln>
        </p:spPr>
        <p:txBody>
          <a:bodyPr spcFirstLastPara="1" wrap="square" lIns="91425" tIns="45700" rIns="91425" bIns="45700" anchor="t" anchorCtr="0">
            <a:spAutoFit/>
          </a:bodyPr>
          <a:lstStyle/>
          <a:p>
            <a:pPr lvl="0"/>
            <a:r>
              <a:rPr lang="en-US" sz="2400" b="1" dirty="0" smtClean="0">
                <a:solidFill>
                  <a:srgbClr val="FFFF00"/>
                </a:solidFill>
                <a:latin typeface="Twentieth Century"/>
                <a:ea typeface="Twentieth Century"/>
                <a:cs typeface="Twentieth Century"/>
                <a:sym typeface="Twentieth Century"/>
              </a:rPr>
              <a:t>The </a:t>
            </a:r>
            <a:r>
              <a:rPr lang="en-US" sz="2400" b="1" dirty="0">
                <a:solidFill>
                  <a:srgbClr val="FFFF00"/>
                </a:solidFill>
                <a:latin typeface="Twentieth Century"/>
                <a:ea typeface="Twentieth Century"/>
                <a:cs typeface="Twentieth Century"/>
                <a:sym typeface="Twentieth Century"/>
              </a:rPr>
              <a:t>temptation of </a:t>
            </a:r>
            <a:r>
              <a:rPr lang="en-US" sz="2400" b="1" dirty="0" smtClean="0">
                <a:solidFill>
                  <a:srgbClr val="FFFF00"/>
                </a:solidFill>
                <a:latin typeface="Twentieth Century"/>
                <a:ea typeface="Twentieth Century"/>
                <a:cs typeface="Twentieth Century"/>
                <a:sym typeface="Twentieth Century"/>
              </a:rPr>
              <a:t>money</a:t>
            </a:r>
            <a:endParaRPr dirty="0"/>
          </a:p>
        </p:txBody>
      </p:sp>
      <p:sp>
        <p:nvSpPr>
          <p:cNvPr id="727" name="Google Shape;727;p14"/>
          <p:cNvSpPr txBox="1"/>
          <p:nvPr/>
        </p:nvSpPr>
        <p:spPr>
          <a:xfrm>
            <a:off x="1345665" y="4413999"/>
            <a:ext cx="264592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rgbClr val="FFFF00"/>
                </a:solidFill>
                <a:latin typeface="Twentieth Century"/>
                <a:ea typeface="Twentieth Century"/>
                <a:cs typeface="Twentieth Century"/>
                <a:sym typeface="Twentieth Century"/>
              </a:rPr>
              <a:t>The cost of trust</a:t>
            </a:r>
            <a:endParaRPr dirty="0"/>
          </a:p>
        </p:txBody>
      </p:sp>
      <p:sp>
        <p:nvSpPr>
          <p:cNvPr id="728" name="Google Shape;728;p14"/>
          <p:cNvSpPr txBox="1"/>
          <p:nvPr/>
        </p:nvSpPr>
        <p:spPr>
          <a:xfrm>
            <a:off x="5257532" y="4329030"/>
            <a:ext cx="4518275" cy="461624"/>
          </a:xfrm>
          <a:prstGeom prst="rect">
            <a:avLst/>
          </a:prstGeom>
          <a:noFill/>
          <a:ln>
            <a:noFill/>
          </a:ln>
        </p:spPr>
        <p:txBody>
          <a:bodyPr spcFirstLastPara="1" wrap="square" lIns="91425" tIns="45700" rIns="91425" bIns="45700" anchor="t" anchorCtr="0">
            <a:spAutoFit/>
          </a:bodyPr>
          <a:lstStyle/>
          <a:p>
            <a:pPr lvl="0"/>
            <a:r>
              <a:rPr lang="en-US" altLang="zh-HK" sz="2400" b="1" dirty="0">
                <a:solidFill>
                  <a:srgbClr val="FFFF00"/>
                </a:solidFill>
                <a:latin typeface="Twentieth Century"/>
                <a:ea typeface="Twentieth Century"/>
                <a:cs typeface="Twentieth Century"/>
              </a:rPr>
              <a:t>The threat of indecent </a:t>
            </a:r>
            <a:r>
              <a:rPr lang="en-US" altLang="zh-HK" sz="2400" b="1" dirty="0" smtClean="0">
                <a:solidFill>
                  <a:srgbClr val="FFFF00"/>
                </a:solidFill>
                <a:latin typeface="Twentieth Century"/>
                <a:ea typeface="Twentieth Century"/>
                <a:cs typeface="Twentieth Century"/>
              </a:rPr>
              <a:t>images</a:t>
            </a:r>
            <a:endParaRPr sz="2400" b="1" dirty="0">
              <a:solidFill>
                <a:srgbClr val="FFFF00"/>
              </a:solidFill>
              <a:latin typeface="Twentieth Century"/>
              <a:ea typeface="Twentieth Century"/>
              <a:cs typeface="Twentieth Century"/>
            </a:endParaRPr>
          </a:p>
        </p:txBody>
      </p:sp>
      <p:sp>
        <p:nvSpPr>
          <p:cNvPr id="729" name="Google Shape;729;p14"/>
          <p:cNvSpPr txBox="1"/>
          <p:nvPr/>
        </p:nvSpPr>
        <p:spPr>
          <a:xfrm>
            <a:off x="11318213" y="4329010"/>
            <a:ext cx="3229927" cy="461624"/>
          </a:xfrm>
          <a:prstGeom prst="rect">
            <a:avLst/>
          </a:prstGeom>
          <a:noFill/>
          <a:ln>
            <a:noFill/>
          </a:ln>
        </p:spPr>
        <p:txBody>
          <a:bodyPr spcFirstLastPara="1" wrap="square" lIns="91425" tIns="45700" rIns="91425" bIns="45700" anchor="t" anchorCtr="0">
            <a:spAutoFit/>
          </a:bodyPr>
          <a:lstStyle/>
          <a:p>
            <a:pPr lvl="0"/>
            <a:r>
              <a:rPr lang="en-US" altLang="zh-HK" sz="2400" b="1" dirty="0" smtClean="0">
                <a:solidFill>
                  <a:srgbClr val="FFFF00"/>
                </a:solidFill>
                <a:latin typeface="Twentieth Century"/>
                <a:ea typeface="Twentieth Century"/>
                <a:cs typeface="Twentieth Century"/>
              </a:rPr>
              <a:t>The </a:t>
            </a:r>
            <a:r>
              <a:rPr lang="en-US" altLang="zh-HK" sz="2400" b="1" dirty="0">
                <a:solidFill>
                  <a:srgbClr val="FFFF00"/>
                </a:solidFill>
                <a:latin typeface="Twentieth Century"/>
                <a:ea typeface="Twentieth Century"/>
                <a:cs typeface="Twentieth Century"/>
              </a:rPr>
              <a:t>t</a:t>
            </a:r>
            <a:r>
              <a:rPr lang="en-US" altLang="zh-HK" sz="2400" b="1" dirty="0" smtClean="0">
                <a:solidFill>
                  <a:srgbClr val="FFFF00"/>
                </a:solidFill>
                <a:latin typeface="Twentieth Century"/>
                <a:ea typeface="Twentieth Century"/>
                <a:cs typeface="Twentieth Century"/>
              </a:rPr>
              <a:t>est </a:t>
            </a:r>
            <a:r>
              <a:rPr lang="en-US" altLang="zh-HK" sz="2400" b="1" dirty="0">
                <a:solidFill>
                  <a:srgbClr val="FFFF00"/>
                </a:solidFill>
                <a:latin typeface="Twentieth Century"/>
                <a:ea typeface="Twentieth Century"/>
                <a:cs typeface="Twentieth Century"/>
              </a:rPr>
              <a:t>of </a:t>
            </a:r>
            <a:r>
              <a:rPr lang="en-US" altLang="zh-HK" sz="2400" b="1" dirty="0" smtClean="0">
                <a:solidFill>
                  <a:srgbClr val="FFFF00"/>
                </a:solidFill>
                <a:latin typeface="Twentieth Century"/>
                <a:ea typeface="Twentieth Century"/>
                <a:cs typeface="Twentieth Century"/>
              </a:rPr>
              <a:t>friendship</a:t>
            </a:r>
            <a:endParaRPr dirty="0"/>
          </a:p>
        </p:txBody>
      </p:sp>
      <p:sp>
        <p:nvSpPr>
          <p:cNvPr id="730" name="Google Shape;730;p14"/>
          <p:cNvSpPr/>
          <p:nvPr/>
        </p:nvSpPr>
        <p:spPr>
          <a:xfrm>
            <a:off x="408562" y="1385530"/>
            <a:ext cx="2639536" cy="685800"/>
          </a:xfrm>
          <a:prstGeom prst="rect">
            <a:avLst/>
          </a:prstGeom>
          <a:noFill/>
          <a:ln>
            <a:noFill/>
          </a:ln>
        </p:spPr>
        <p:txBody>
          <a:bodyPr spcFirstLastPara="1" wrap="square" lIns="0" tIns="0" rIns="0" bIns="0" anchor="t" anchorCtr="0">
            <a:noAutofit/>
          </a:bodyPr>
          <a:lstStyle/>
          <a:p>
            <a:pPr marL="0" marR="0" lvl="0" indent="0" algn="l" rtl="0">
              <a:lnSpc>
                <a:spcPct val="108000"/>
              </a:lnSpc>
              <a:spcBef>
                <a:spcPts val="0"/>
              </a:spcBef>
              <a:spcAft>
                <a:spcPts val="0"/>
              </a:spcAft>
              <a:buClr>
                <a:srgbClr val="F0FCFF"/>
              </a:buClr>
              <a:buSzPts val="5000"/>
              <a:buFont typeface="Twentieth Century"/>
              <a:buNone/>
            </a:pPr>
            <a:r>
              <a:rPr lang="en-US" sz="5000" b="1" dirty="0" smtClean="0">
                <a:solidFill>
                  <a:srgbClr val="F0FCFF"/>
                </a:solidFill>
                <a:latin typeface="Twentieth Century"/>
                <a:ea typeface="Twentieth Century"/>
                <a:cs typeface="Twentieth Century"/>
                <a:sym typeface="Twentieth Century"/>
              </a:rPr>
              <a:t>Scenarios</a:t>
            </a:r>
            <a:endParaRPr sz="5000" dirty="0">
              <a:solidFill>
                <a:schemeClr val="lt1"/>
              </a:solidFill>
              <a:latin typeface="Twentieth Century"/>
              <a:ea typeface="Twentieth Century"/>
              <a:cs typeface="Twentieth Century"/>
              <a:sym typeface="Twentieth Century"/>
            </a:endParaRPr>
          </a:p>
        </p:txBody>
      </p:sp>
      <p:pic>
        <p:nvPicPr>
          <p:cNvPr id="731" name="Google Shape;731;p14" descr="preencoded.png"/>
          <p:cNvPicPr preferRelativeResize="0"/>
          <p:nvPr/>
        </p:nvPicPr>
        <p:blipFill rotWithShape="1">
          <a:blip r:embed="rId5">
            <a:alphaModFix/>
          </a:blip>
          <a:srcRect/>
          <a:stretch/>
        </p:blipFill>
        <p:spPr>
          <a:xfrm>
            <a:off x="1053722" y="4875623"/>
            <a:ext cx="3229808" cy="3229808"/>
          </a:xfrm>
          <a:prstGeom prst="rect">
            <a:avLst/>
          </a:prstGeom>
          <a:noFill/>
          <a:ln>
            <a:noFill/>
          </a:ln>
        </p:spPr>
      </p:pic>
      <p:pic>
        <p:nvPicPr>
          <p:cNvPr id="732" name="Google Shape;732;p14" descr="preencoded.png"/>
          <p:cNvPicPr preferRelativeResize="0"/>
          <p:nvPr/>
        </p:nvPicPr>
        <p:blipFill rotWithShape="1">
          <a:blip r:embed="rId6">
            <a:alphaModFix/>
          </a:blip>
          <a:srcRect/>
          <a:stretch/>
        </p:blipFill>
        <p:spPr>
          <a:xfrm>
            <a:off x="9093748" y="144728"/>
            <a:ext cx="3229808" cy="3229808"/>
          </a:xfrm>
          <a:prstGeom prst="rect">
            <a:avLst/>
          </a:prstGeom>
          <a:noFill/>
          <a:ln>
            <a:noFill/>
          </a:ln>
        </p:spPr>
      </p:pic>
      <p:pic>
        <p:nvPicPr>
          <p:cNvPr id="733" name="Google Shape;733;p14" descr="preencoded.png"/>
          <p:cNvPicPr preferRelativeResize="0"/>
          <p:nvPr/>
        </p:nvPicPr>
        <p:blipFill rotWithShape="1">
          <a:blip r:embed="rId7">
            <a:alphaModFix/>
          </a:blip>
          <a:srcRect/>
          <a:stretch/>
        </p:blipFill>
        <p:spPr>
          <a:xfrm>
            <a:off x="11318213" y="4875623"/>
            <a:ext cx="3229928" cy="32299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40" name="Google Shape;740;p15"/>
          <p:cNvSpPr/>
          <p:nvPr/>
        </p:nvSpPr>
        <p:spPr>
          <a:xfrm>
            <a:off x="1096591" y="1507754"/>
            <a:ext cx="30480" cy="5746194"/>
          </a:xfrm>
          <a:prstGeom prst="roundRect">
            <a:avLst>
              <a:gd name="adj" fmla="val 1104840"/>
            </a:avLst>
          </a:prstGeom>
          <a:solidFill>
            <a:srgbClr val="FFFFFF">
              <a:alpha val="2392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41" name="Google Shape;741;p15"/>
          <p:cNvSpPr/>
          <p:nvPr/>
        </p:nvSpPr>
        <p:spPr>
          <a:xfrm>
            <a:off x="1318643" y="1745045"/>
            <a:ext cx="673418" cy="30480"/>
          </a:xfrm>
          <a:prstGeom prst="roundRect">
            <a:avLst>
              <a:gd name="adj" fmla="val 1104840"/>
            </a:avLst>
          </a:prstGeom>
          <a:solidFill>
            <a:srgbClr val="16FF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42" name="Google Shape;742;p15"/>
          <p:cNvSpPr/>
          <p:nvPr/>
        </p:nvSpPr>
        <p:spPr>
          <a:xfrm>
            <a:off x="844059" y="1507754"/>
            <a:ext cx="505063" cy="505063"/>
          </a:xfrm>
          <a:prstGeom prst="roundRect">
            <a:avLst>
              <a:gd name="adj" fmla="val 66676"/>
            </a:avLst>
          </a:prstGeom>
          <a:solidFill>
            <a:srgbClr val="0A081B"/>
          </a:solidFill>
          <a:ln w="22850" cap="flat" cmpd="sng">
            <a:solidFill>
              <a:srgbClr val="16FFB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43" name="Google Shape;743;p15"/>
          <p:cNvSpPr/>
          <p:nvPr/>
        </p:nvSpPr>
        <p:spPr>
          <a:xfrm>
            <a:off x="946929" y="1573238"/>
            <a:ext cx="299323" cy="3740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E0E4E6"/>
              </a:buClr>
              <a:buSzPts val="2350"/>
              <a:buFont typeface="Spline Sans"/>
              <a:buNone/>
            </a:pPr>
            <a:r>
              <a:rPr lang="en-US" sz="2350" b="1">
                <a:solidFill>
                  <a:srgbClr val="E0E4E6"/>
                </a:solidFill>
                <a:latin typeface="Spline Sans"/>
                <a:ea typeface="Spline Sans"/>
                <a:cs typeface="Spline Sans"/>
                <a:sym typeface="Spline Sans"/>
              </a:rPr>
              <a:t>1</a:t>
            </a:r>
            <a:endParaRPr sz="2350">
              <a:solidFill>
                <a:schemeClr val="lt1"/>
              </a:solidFill>
              <a:latin typeface="Twentieth Century"/>
              <a:ea typeface="Twentieth Century"/>
              <a:cs typeface="Twentieth Century"/>
              <a:sym typeface="Twentieth Century"/>
            </a:endParaRPr>
          </a:p>
        </p:txBody>
      </p:sp>
      <p:sp>
        <p:nvSpPr>
          <p:cNvPr id="744" name="Google Shape;744;p15"/>
          <p:cNvSpPr/>
          <p:nvPr/>
        </p:nvSpPr>
        <p:spPr>
          <a:xfrm>
            <a:off x="2219112" y="1584906"/>
            <a:ext cx="2494478" cy="311706"/>
          </a:xfrm>
          <a:prstGeom prst="rect">
            <a:avLst/>
          </a:prstGeom>
          <a:noFill/>
          <a:ln>
            <a:noFill/>
          </a:ln>
        </p:spPr>
        <p:txBody>
          <a:bodyPr spcFirstLastPara="1" wrap="square" lIns="0" tIns="0" rIns="0" bIns="0" anchor="t" anchorCtr="0">
            <a:noAutofit/>
          </a:bodyPr>
          <a:lstStyle/>
          <a:p>
            <a:pPr marL="0" marR="0" lvl="0" indent="0" algn="l" rtl="0">
              <a:lnSpc>
                <a:spcPct val="102083"/>
              </a:lnSpc>
              <a:spcBef>
                <a:spcPts val="0"/>
              </a:spcBef>
              <a:spcAft>
                <a:spcPts val="0"/>
              </a:spcAft>
              <a:buClr>
                <a:srgbClr val="16FFBB"/>
              </a:buClr>
              <a:buSzPts val="2400"/>
              <a:buFont typeface="Twentieth Century"/>
              <a:buNone/>
            </a:pPr>
            <a:r>
              <a:rPr lang="en-US" sz="2400" b="1" dirty="0" smtClean="0">
                <a:solidFill>
                  <a:srgbClr val="16FFBB"/>
                </a:solidFill>
                <a:latin typeface="Twentieth Century"/>
                <a:ea typeface="Twentieth Century"/>
                <a:cs typeface="Twentieth Century"/>
                <a:sym typeface="Twentieth Century"/>
              </a:rPr>
              <a:t>The cost of trust</a:t>
            </a:r>
            <a:endParaRPr sz="2400" b="1" dirty="0">
              <a:solidFill>
                <a:srgbClr val="16FFBB"/>
              </a:solidFill>
              <a:latin typeface="Twentieth Century"/>
              <a:ea typeface="Twentieth Century"/>
              <a:cs typeface="Twentieth Century"/>
              <a:sym typeface="Twentieth Century"/>
            </a:endParaRPr>
          </a:p>
        </p:txBody>
      </p:sp>
      <p:sp>
        <p:nvSpPr>
          <p:cNvPr id="745" name="Google Shape;745;p15"/>
          <p:cNvSpPr/>
          <p:nvPr/>
        </p:nvSpPr>
        <p:spPr>
          <a:xfrm>
            <a:off x="2219116" y="1933991"/>
            <a:ext cx="7097400" cy="718500"/>
          </a:xfrm>
          <a:prstGeom prst="rect">
            <a:avLst/>
          </a:prstGeom>
          <a:noFill/>
          <a:ln>
            <a:noFill/>
          </a:ln>
        </p:spPr>
        <p:txBody>
          <a:bodyPr spcFirstLastPara="1" wrap="square" lIns="0" tIns="0" rIns="0" bIns="0" anchor="t" anchorCtr="0">
            <a:noAutofit/>
          </a:bodyPr>
          <a:lstStyle/>
          <a:p>
            <a:pPr lvl="0">
              <a:lnSpc>
                <a:spcPct val="127272"/>
              </a:lnSpc>
              <a:buClr>
                <a:srgbClr val="FFFF00"/>
              </a:buClr>
              <a:buSzPts val="2200"/>
            </a:pPr>
            <a:r>
              <a:rPr lang="en-US" sz="2200" b="1" dirty="0" smtClean="0">
                <a:solidFill>
                  <a:srgbClr val="FFFF00"/>
                </a:solidFill>
                <a:latin typeface="Twentieth Century"/>
                <a:ea typeface="Twentieth Century"/>
                <a:cs typeface="Twentieth Century"/>
                <a:sym typeface="Twentieth Century"/>
              </a:rPr>
              <a:t>Instant action: </a:t>
            </a:r>
            <a:r>
              <a:rPr lang="en-US" sz="2200" b="1" dirty="0">
                <a:solidFill>
                  <a:srgbClr val="E0E4E6"/>
                </a:solidFill>
                <a:latin typeface="Twentieth Century"/>
                <a:ea typeface="Twentieth Century"/>
                <a:cs typeface="Twentieth Century"/>
                <a:sym typeface="Twentieth Century"/>
              </a:rPr>
              <a:t>Stop contacting </a:t>
            </a:r>
            <a:r>
              <a:rPr lang="en-US" sz="2200" b="1" dirty="0" smtClean="0">
                <a:solidFill>
                  <a:srgbClr val="E0E4E6"/>
                </a:solidFill>
                <a:latin typeface="Twentieth Century"/>
                <a:ea typeface="Twentieth Century"/>
                <a:cs typeface="Twentieth Century"/>
                <a:sym typeface="Twentieth Century"/>
              </a:rPr>
              <a:t>and </a:t>
            </a:r>
            <a:r>
              <a:rPr lang="en-US" sz="2200" b="1" dirty="0">
                <a:solidFill>
                  <a:srgbClr val="E0E4E6"/>
                </a:solidFill>
                <a:latin typeface="Twentieth Century"/>
                <a:ea typeface="Twentieth Century"/>
                <a:cs typeface="Twentieth Century"/>
                <a:sym typeface="Twentieth Century"/>
              </a:rPr>
              <a:t>block the other </a:t>
            </a:r>
            <a:r>
              <a:rPr lang="en-US" sz="2200" b="1" dirty="0" smtClean="0">
                <a:solidFill>
                  <a:srgbClr val="E0E4E6"/>
                </a:solidFill>
                <a:latin typeface="Twentieth Century"/>
                <a:ea typeface="Twentieth Century"/>
                <a:cs typeface="Twentieth Century"/>
                <a:sym typeface="Twentieth Century"/>
              </a:rPr>
              <a:t>party, save </a:t>
            </a:r>
            <a:r>
              <a:rPr lang="en-US" sz="2200" b="1" dirty="0">
                <a:solidFill>
                  <a:srgbClr val="E0E4E6"/>
                </a:solidFill>
                <a:latin typeface="Twentieth Century"/>
                <a:ea typeface="Twentieth Century"/>
                <a:cs typeface="Twentieth Century"/>
                <a:sym typeface="Twentieth Century"/>
              </a:rPr>
              <a:t>the chat history as evidence</a:t>
            </a:r>
            <a:endParaRPr sz="2200" b="1" dirty="0">
              <a:solidFill>
                <a:srgbClr val="E0E4E6"/>
              </a:solidFill>
              <a:latin typeface="Twentieth Century"/>
              <a:ea typeface="Twentieth Century"/>
              <a:cs typeface="Twentieth Century"/>
              <a:sym typeface="Twentieth Century"/>
            </a:endParaRPr>
          </a:p>
        </p:txBody>
      </p:sp>
      <p:sp>
        <p:nvSpPr>
          <p:cNvPr id="746" name="Google Shape;746;p15"/>
          <p:cNvSpPr/>
          <p:nvPr/>
        </p:nvSpPr>
        <p:spPr>
          <a:xfrm>
            <a:off x="2219116" y="2728725"/>
            <a:ext cx="7049700" cy="359197"/>
          </a:xfrm>
          <a:prstGeom prst="rect">
            <a:avLst/>
          </a:prstGeom>
          <a:noFill/>
          <a:ln>
            <a:noFill/>
          </a:ln>
        </p:spPr>
        <p:txBody>
          <a:bodyPr spcFirstLastPara="1" wrap="square" lIns="0" tIns="0" rIns="0" bIns="0" anchor="t" anchorCtr="0">
            <a:noAutofit/>
          </a:bodyPr>
          <a:lstStyle/>
          <a:p>
            <a:pPr lvl="0" algn="just">
              <a:lnSpc>
                <a:spcPct val="127272"/>
              </a:lnSpc>
              <a:buClr>
                <a:srgbClr val="FFFF00"/>
              </a:buClr>
              <a:buSzPts val="2200"/>
            </a:pPr>
            <a:r>
              <a:rPr lang="en-US" sz="2200" b="1" dirty="0">
                <a:solidFill>
                  <a:srgbClr val="FFFF00"/>
                </a:solidFill>
                <a:latin typeface="Twentieth Century"/>
                <a:ea typeface="Twentieth Century"/>
                <a:cs typeface="Twentieth Century"/>
                <a:sym typeface="Twentieth Century"/>
              </a:rPr>
              <a:t>Emotional </a:t>
            </a:r>
            <a:r>
              <a:rPr lang="en-US" sz="2200" b="1" dirty="0" smtClean="0">
                <a:solidFill>
                  <a:srgbClr val="FFFF00"/>
                </a:solidFill>
                <a:latin typeface="Twentieth Century"/>
                <a:ea typeface="Twentieth Century"/>
                <a:cs typeface="Twentieth Century"/>
                <a:sym typeface="Twentieth Century"/>
              </a:rPr>
              <a:t>support: </a:t>
            </a:r>
            <a:r>
              <a:rPr lang="en-US" altLang="zh-HK" sz="2200" b="1" dirty="0" smtClean="0">
                <a:solidFill>
                  <a:srgbClr val="E0E4E6"/>
                </a:solidFill>
                <a:latin typeface="Twentieth Century"/>
                <a:ea typeface="Twentieth Century"/>
                <a:cs typeface="Twentieth Century"/>
              </a:rPr>
              <a:t>Relay the </a:t>
            </a:r>
            <a:r>
              <a:rPr lang="en-US" altLang="zh-HK" sz="2200" b="1" dirty="0">
                <a:solidFill>
                  <a:srgbClr val="E0E4E6"/>
                </a:solidFill>
                <a:latin typeface="Twentieth Century"/>
                <a:ea typeface="Twentieth Century"/>
                <a:cs typeface="Twentieth Century"/>
              </a:rPr>
              <a:t>situation to a trusted adult and seek counseling</a:t>
            </a:r>
            <a:endParaRPr sz="2200" b="1" dirty="0">
              <a:solidFill>
                <a:srgbClr val="E0E4E6"/>
              </a:solidFill>
              <a:latin typeface="Twentieth Century"/>
              <a:ea typeface="Twentieth Century"/>
              <a:cs typeface="Twentieth Century"/>
              <a:sym typeface="Twentieth Century"/>
            </a:endParaRPr>
          </a:p>
        </p:txBody>
      </p:sp>
      <p:sp>
        <p:nvSpPr>
          <p:cNvPr id="747" name="Google Shape;747;p15"/>
          <p:cNvSpPr/>
          <p:nvPr/>
        </p:nvSpPr>
        <p:spPr>
          <a:xfrm>
            <a:off x="1318643" y="3929842"/>
            <a:ext cx="673418" cy="30480"/>
          </a:xfrm>
          <a:prstGeom prst="roundRect">
            <a:avLst>
              <a:gd name="adj" fmla="val 1104840"/>
            </a:avLst>
          </a:prstGeom>
          <a:solidFill>
            <a:srgbClr val="29DDD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29DDDA"/>
              </a:solidFill>
              <a:latin typeface="Twentieth Century"/>
              <a:ea typeface="Twentieth Century"/>
              <a:cs typeface="Twentieth Century"/>
              <a:sym typeface="Twentieth Century"/>
            </a:endParaRPr>
          </a:p>
        </p:txBody>
      </p:sp>
      <p:sp>
        <p:nvSpPr>
          <p:cNvPr id="748" name="Google Shape;748;p15"/>
          <p:cNvSpPr/>
          <p:nvPr/>
        </p:nvSpPr>
        <p:spPr>
          <a:xfrm>
            <a:off x="844059" y="3692551"/>
            <a:ext cx="505063" cy="505063"/>
          </a:xfrm>
          <a:prstGeom prst="roundRect">
            <a:avLst>
              <a:gd name="adj" fmla="val 66676"/>
            </a:avLst>
          </a:prstGeom>
          <a:solidFill>
            <a:srgbClr val="0A081B"/>
          </a:solidFill>
          <a:ln w="22850" cap="flat" cmpd="sng">
            <a:solidFill>
              <a:srgbClr val="29DDD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49" name="Google Shape;749;p15"/>
          <p:cNvSpPr/>
          <p:nvPr/>
        </p:nvSpPr>
        <p:spPr>
          <a:xfrm>
            <a:off x="946929" y="3758035"/>
            <a:ext cx="299323" cy="3740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E0E4E6"/>
              </a:buClr>
              <a:buSzPts val="2350"/>
              <a:buFont typeface="Spline Sans"/>
              <a:buNone/>
            </a:pPr>
            <a:r>
              <a:rPr lang="en-US" sz="2350" b="1">
                <a:solidFill>
                  <a:srgbClr val="E0E4E6"/>
                </a:solidFill>
                <a:latin typeface="Spline Sans"/>
                <a:ea typeface="Spline Sans"/>
                <a:cs typeface="Spline Sans"/>
                <a:sym typeface="Spline Sans"/>
              </a:rPr>
              <a:t>2</a:t>
            </a:r>
            <a:endParaRPr sz="2350">
              <a:solidFill>
                <a:schemeClr val="lt1"/>
              </a:solidFill>
              <a:latin typeface="Twentieth Century"/>
              <a:ea typeface="Twentieth Century"/>
              <a:cs typeface="Twentieth Century"/>
              <a:sym typeface="Twentieth Century"/>
            </a:endParaRPr>
          </a:p>
        </p:txBody>
      </p:sp>
      <p:sp>
        <p:nvSpPr>
          <p:cNvPr id="750" name="Google Shape;750;p15"/>
          <p:cNvSpPr/>
          <p:nvPr/>
        </p:nvSpPr>
        <p:spPr>
          <a:xfrm>
            <a:off x="2219111" y="3769702"/>
            <a:ext cx="4726437" cy="446363"/>
          </a:xfrm>
          <a:prstGeom prst="rect">
            <a:avLst/>
          </a:prstGeom>
          <a:noFill/>
          <a:ln>
            <a:noFill/>
          </a:ln>
        </p:spPr>
        <p:txBody>
          <a:bodyPr spcFirstLastPara="1" wrap="square" lIns="0" tIns="0" rIns="0" bIns="0" anchor="t" anchorCtr="0">
            <a:noAutofit/>
          </a:bodyPr>
          <a:lstStyle/>
          <a:p>
            <a:pPr marL="0" marR="0" lvl="0" indent="0" algn="l" rtl="0">
              <a:lnSpc>
                <a:spcPct val="102083"/>
              </a:lnSpc>
              <a:spcBef>
                <a:spcPts val="0"/>
              </a:spcBef>
              <a:spcAft>
                <a:spcPts val="0"/>
              </a:spcAft>
              <a:buClr>
                <a:srgbClr val="29DDDA"/>
              </a:buClr>
              <a:buSzPts val="2400"/>
              <a:buFont typeface="Twentieth Century"/>
              <a:buNone/>
            </a:pPr>
            <a:r>
              <a:rPr lang="en-US" sz="2400" b="1" dirty="0" smtClean="0">
                <a:solidFill>
                  <a:srgbClr val="29DDDA"/>
                </a:solidFill>
                <a:latin typeface="Twentieth Century"/>
                <a:ea typeface="Twentieth Century"/>
                <a:cs typeface="Twentieth Century"/>
                <a:sym typeface="Twentieth Century"/>
              </a:rPr>
              <a:t>The temptation of money</a:t>
            </a:r>
            <a:endParaRPr sz="2400" b="1" dirty="0">
              <a:solidFill>
                <a:srgbClr val="29DDDA"/>
              </a:solidFill>
              <a:latin typeface="Twentieth Century"/>
              <a:ea typeface="Twentieth Century"/>
              <a:cs typeface="Twentieth Century"/>
              <a:sym typeface="Twentieth Century"/>
            </a:endParaRPr>
          </a:p>
        </p:txBody>
      </p:sp>
      <p:sp>
        <p:nvSpPr>
          <p:cNvPr id="751" name="Google Shape;751;p15"/>
          <p:cNvSpPr/>
          <p:nvPr/>
        </p:nvSpPr>
        <p:spPr>
          <a:xfrm>
            <a:off x="2219117" y="4118791"/>
            <a:ext cx="7049700" cy="718500"/>
          </a:xfrm>
          <a:prstGeom prst="rect">
            <a:avLst/>
          </a:prstGeom>
          <a:noFill/>
          <a:ln>
            <a:noFill/>
          </a:ln>
        </p:spPr>
        <p:txBody>
          <a:bodyPr spcFirstLastPara="1" wrap="square" lIns="0" tIns="0" rIns="0" bIns="0" anchor="t" anchorCtr="0">
            <a:noAutofit/>
          </a:bodyPr>
          <a:lstStyle/>
          <a:p>
            <a:pPr lvl="0" algn="just">
              <a:lnSpc>
                <a:spcPct val="127272"/>
              </a:lnSpc>
              <a:buClr>
                <a:srgbClr val="FFFF00"/>
              </a:buClr>
              <a:buSzPts val="2200"/>
            </a:pPr>
            <a:r>
              <a:rPr lang="en-US" sz="2200" b="1" dirty="0" smtClean="0">
                <a:solidFill>
                  <a:srgbClr val="FFFF00"/>
                </a:solidFill>
                <a:latin typeface="Twentieth Century"/>
                <a:ea typeface="Twentieth Century"/>
                <a:cs typeface="Twentieth Century"/>
                <a:sym typeface="Twentieth Century"/>
              </a:rPr>
              <a:t>Precaution measures: </a:t>
            </a:r>
            <a:r>
              <a:rPr lang="en-US" altLang="zh-HK" sz="2200" b="1" dirty="0" smtClean="0">
                <a:solidFill>
                  <a:srgbClr val="E0E4E6"/>
                </a:solidFill>
                <a:latin typeface="Twentieth Century"/>
                <a:ea typeface="Twentieth Century"/>
                <a:cs typeface="Twentieth Century"/>
              </a:rPr>
              <a:t>Reject requests for intimate acts and </a:t>
            </a:r>
            <a:r>
              <a:rPr lang="en-US" altLang="zh-HK" sz="2200" b="1" dirty="0">
                <a:solidFill>
                  <a:srgbClr val="E0E4E6"/>
                </a:solidFill>
                <a:latin typeface="Twentieth Century"/>
                <a:ea typeface="Twentieth Century"/>
                <a:cs typeface="Twentieth Century"/>
              </a:rPr>
              <a:t>do not accept money or gifts </a:t>
            </a:r>
            <a:r>
              <a:rPr lang="en-US" altLang="zh-HK" sz="2200" b="1" dirty="0" smtClean="0">
                <a:solidFill>
                  <a:srgbClr val="E0E4E6"/>
                </a:solidFill>
                <a:latin typeface="Twentieth Century"/>
                <a:ea typeface="Twentieth Century"/>
                <a:cs typeface="Twentieth Century"/>
              </a:rPr>
              <a:t>from online friends</a:t>
            </a:r>
            <a:endParaRPr sz="2200" b="1" dirty="0">
              <a:solidFill>
                <a:srgbClr val="E0E4E6"/>
              </a:solidFill>
              <a:latin typeface="Twentieth Century"/>
              <a:ea typeface="Twentieth Century"/>
              <a:cs typeface="Twentieth Century"/>
              <a:sym typeface="Twentieth Century"/>
            </a:endParaRPr>
          </a:p>
        </p:txBody>
      </p:sp>
      <p:sp>
        <p:nvSpPr>
          <p:cNvPr id="752" name="Google Shape;752;p15"/>
          <p:cNvSpPr/>
          <p:nvPr/>
        </p:nvSpPr>
        <p:spPr>
          <a:xfrm>
            <a:off x="2219112" y="4971876"/>
            <a:ext cx="7097404" cy="275058"/>
          </a:xfrm>
          <a:prstGeom prst="rect">
            <a:avLst/>
          </a:prstGeom>
          <a:noFill/>
          <a:ln>
            <a:noFill/>
          </a:ln>
        </p:spPr>
        <p:txBody>
          <a:bodyPr spcFirstLastPara="1" wrap="square" lIns="0" tIns="0" rIns="0" bIns="0" anchor="t" anchorCtr="0">
            <a:noAutofit/>
          </a:bodyPr>
          <a:lstStyle/>
          <a:p>
            <a:pPr lvl="0" algn="just">
              <a:lnSpc>
                <a:spcPct val="127272"/>
              </a:lnSpc>
              <a:buClr>
                <a:srgbClr val="FFFF00"/>
              </a:buClr>
              <a:buSzPts val="2200"/>
            </a:pPr>
            <a:r>
              <a:rPr lang="en-US" sz="2200" b="1" dirty="0" smtClean="0">
                <a:solidFill>
                  <a:srgbClr val="FFFF00"/>
                </a:solidFill>
                <a:latin typeface="Twentieth Century"/>
                <a:ea typeface="Twentieth Century"/>
                <a:cs typeface="Twentieth Century"/>
                <a:sym typeface="Twentieth Century"/>
              </a:rPr>
              <a:t>Remedial: ：</a:t>
            </a:r>
            <a:r>
              <a:rPr lang="en-US" altLang="zh-HK" sz="2200" b="1" dirty="0">
                <a:solidFill>
                  <a:srgbClr val="E0E4E6"/>
                </a:solidFill>
                <a:latin typeface="Twentieth Century"/>
                <a:ea typeface="Twentieth Century"/>
                <a:cs typeface="Twentieth Century"/>
              </a:rPr>
              <a:t>Relay the situation to a trusted adult and </a:t>
            </a:r>
            <a:r>
              <a:rPr lang="en-US" altLang="zh-HK" sz="2200" b="1" dirty="0" smtClean="0">
                <a:solidFill>
                  <a:srgbClr val="E0E4E6"/>
                </a:solidFill>
                <a:latin typeface="Twentieth Century"/>
                <a:ea typeface="Twentieth Century"/>
                <a:cs typeface="Twentieth Century"/>
              </a:rPr>
              <a:t>provide police with evidence</a:t>
            </a:r>
            <a:endParaRPr lang="en-US" altLang="zh-HK" sz="2200" b="1" dirty="0">
              <a:solidFill>
                <a:srgbClr val="E0E4E6"/>
              </a:solidFill>
              <a:latin typeface="Twentieth Century"/>
              <a:ea typeface="Twentieth Century"/>
              <a:cs typeface="Twentieth Century"/>
              <a:sym typeface="Twentieth Century"/>
            </a:endParaRPr>
          </a:p>
        </p:txBody>
      </p:sp>
      <p:sp>
        <p:nvSpPr>
          <p:cNvPr id="753" name="Google Shape;753;p15"/>
          <p:cNvSpPr/>
          <p:nvPr/>
        </p:nvSpPr>
        <p:spPr>
          <a:xfrm>
            <a:off x="1318643" y="6114639"/>
            <a:ext cx="673418" cy="30480"/>
          </a:xfrm>
          <a:prstGeom prst="roundRect">
            <a:avLst>
              <a:gd name="adj" fmla="val 1104840"/>
            </a:avLst>
          </a:prstGeom>
          <a:solidFill>
            <a:srgbClr val="37A7E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54" name="Google Shape;754;p15"/>
          <p:cNvSpPr/>
          <p:nvPr/>
        </p:nvSpPr>
        <p:spPr>
          <a:xfrm>
            <a:off x="844059" y="5877348"/>
            <a:ext cx="505063" cy="505063"/>
          </a:xfrm>
          <a:prstGeom prst="roundRect">
            <a:avLst>
              <a:gd name="adj" fmla="val 66676"/>
            </a:avLst>
          </a:prstGeom>
          <a:solidFill>
            <a:srgbClr val="0A081B"/>
          </a:solidFill>
          <a:ln w="22850" cap="flat" cmpd="sng">
            <a:solidFill>
              <a:srgbClr val="37A7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55" name="Google Shape;755;p15"/>
          <p:cNvSpPr/>
          <p:nvPr/>
        </p:nvSpPr>
        <p:spPr>
          <a:xfrm>
            <a:off x="946929" y="5942832"/>
            <a:ext cx="299323" cy="3740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E0E4E6"/>
              </a:buClr>
              <a:buSzPts val="2350"/>
              <a:buFont typeface="Spline Sans"/>
              <a:buNone/>
            </a:pPr>
            <a:r>
              <a:rPr lang="en-US" sz="2350" b="1">
                <a:solidFill>
                  <a:srgbClr val="E0E4E6"/>
                </a:solidFill>
                <a:latin typeface="Spline Sans"/>
                <a:ea typeface="Spline Sans"/>
                <a:cs typeface="Spline Sans"/>
                <a:sym typeface="Spline Sans"/>
              </a:rPr>
              <a:t>3</a:t>
            </a:r>
            <a:endParaRPr sz="2350">
              <a:solidFill>
                <a:schemeClr val="lt1"/>
              </a:solidFill>
              <a:latin typeface="Twentieth Century"/>
              <a:ea typeface="Twentieth Century"/>
              <a:cs typeface="Twentieth Century"/>
              <a:sym typeface="Twentieth Century"/>
            </a:endParaRPr>
          </a:p>
        </p:txBody>
      </p:sp>
      <p:sp>
        <p:nvSpPr>
          <p:cNvPr id="756" name="Google Shape;756;p15"/>
          <p:cNvSpPr/>
          <p:nvPr/>
        </p:nvSpPr>
        <p:spPr>
          <a:xfrm>
            <a:off x="2219111" y="5954500"/>
            <a:ext cx="5173158" cy="427911"/>
          </a:xfrm>
          <a:prstGeom prst="rect">
            <a:avLst/>
          </a:prstGeom>
          <a:noFill/>
          <a:ln>
            <a:noFill/>
          </a:ln>
        </p:spPr>
        <p:txBody>
          <a:bodyPr spcFirstLastPara="1" wrap="square" lIns="0" tIns="0" rIns="0" bIns="0" anchor="t" anchorCtr="0">
            <a:noAutofit/>
          </a:bodyPr>
          <a:lstStyle/>
          <a:p>
            <a:pPr marL="0" marR="0" lvl="0" indent="0" algn="l" rtl="0">
              <a:lnSpc>
                <a:spcPct val="102083"/>
              </a:lnSpc>
              <a:spcBef>
                <a:spcPts val="0"/>
              </a:spcBef>
              <a:spcAft>
                <a:spcPts val="0"/>
              </a:spcAft>
              <a:buClr>
                <a:srgbClr val="37A7E7"/>
              </a:buClr>
              <a:buSzPts val="2400"/>
              <a:buFont typeface="Twentieth Century"/>
              <a:buNone/>
            </a:pPr>
            <a:r>
              <a:rPr lang="en-US" sz="2400" b="1" dirty="0" smtClean="0">
                <a:solidFill>
                  <a:srgbClr val="37A7E7"/>
                </a:solidFill>
                <a:latin typeface="Twentieth Century"/>
                <a:ea typeface="Twentieth Century"/>
                <a:cs typeface="Twentieth Century"/>
                <a:sym typeface="Twentieth Century"/>
              </a:rPr>
              <a:t>The test of friendship</a:t>
            </a:r>
            <a:endParaRPr sz="2400" dirty="0">
              <a:solidFill>
                <a:srgbClr val="37A7E7"/>
              </a:solidFill>
              <a:latin typeface="Twentieth Century"/>
              <a:ea typeface="Twentieth Century"/>
              <a:cs typeface="Twentieth Century"/>
              <a:sym typeface="Twentieth Century"/>
            </a:endParaRPr>
          </a:p>
        </p:txBody>
      </p:sp>
      <p:sp>
        <p:nvSpPr>
          <p:cNvPr id="757" name="Google Shape;757;p15"/>
          <p:cNvSpPr/>
          <p:nvPr/>
        </p:nvSpPr>
        <p:spPr>
          <a:xfrm>
            <a:off x="2219111" y="6267079"/>
            <a:ext cx="7333445" cy="413255"/>
          </a:xfrm>
          <a:prstGeom prst="rect">
            <a:avLst/>
          </a:prstGeom>
          <a:noFill/>
          <a:ln>
            <a:noFill/>
          </a:ln>
        </p:spPr>
        <p:txBody>
          <a:bodyPr spcFirstLastPara="1" wrap="square" lIns="0" tIns="0" rIns="0" bIns="0" anchor="t" anchorCtr="0">
            <a:noAutofit/>
          </a:bodyPr>
          <a:lstStyle/>
          <a:p>
            <a:pPr lvl="0" algn="just">
              <a:lnSpc>
                <a:spcPct val="127272"/>
              </a:lnSpc>
              <a:buClr>
                <a:srgbClr val="FFFF00"/>
              </a:buClr>
              <a:buSzPts val="2200"/>
            </a:pPr>
            <a:r>
              <a:rPr lang="en-US" sz="2200" b="1" dirty="0" smtClean="0">
                <a:solidFill>
                  <a:srgbClr val="FFFF00"/>
                </a:solidFill>
                <a:latin typeface="Twentieth Century"/>
                <a:ea typeface="Twentieth Century"/>
                <a:cs typeface="Twentieth Century"/>
                <a:sym typeface="Twentieth Century"/>
              </a:rPr>
              <a:t>Refuse and disconnect: </a:t>
            </a:r>
            <a:r>
              <a:rPr lang="en-US" altLang="zh-TW" sz="2200" b="1" dirty="0">
                <a:solidFill>
                  <a:srgbClr val="E0E4E6"/>
                </a:solidFill>
                <a:latin typeface="Twentieth Century"/>
                <a:ea typeface="Twentieth Century"/>
                <a:cs typeface="Twentieth Century"/>
                <a:sym typeface="Twentieth Century"/>
              </a:rPr>
              <a:t>Explicitly reject unreasonable requests, cease contact and block the other party</a:t>
            </a:r>
            <a:endParaRPr sz="2200" b="1" dirty="0">
              <a:solidFill>
                <a:srgbClr val="E0E4E6"/>
              </a:solidFill>
              <a:latin typeface="Twentieth Century"/>
              <a:ea typeface="Twentieth Century"/>
              <a:cs typeface="Twentieth Century"/>
              <a:sym typeface="Twentieth Century"/>
            </a:endParaRPr>
          </a:p>
        </p:txBody>
      </p:sp>
      <p:sp>
        <p:nvSpPr>
          <p:cNvPr id="758" name="Google Shape;758;p15"/>
          <p:cNvSpPr/>
          <p:nvPr/>
        </p:nvSpPr>
        <p:spPr>
          <a:xfrm>
            <a:off x="2219111" y="7089977"/>
            <a:ext cx="7333445" cy="409643"/>
          </a:xfrm>
          <a:prstGeom prst="rect">
            <a:avLst/>
          </a:prstGeom>
          <a:noFill/>
          <a:ln>
            <a:noFill/>
          </a:ln>
        </p:spPr>
        <p:txBody>
          <a:bodyPr spcFirstLastPara="1" wrap="square" lIns="0" tIns="0" rIns="0" bIns="0" anchor="t" anchorCtr="0">
            <a:noAutofit/>
          </a:bodyPr>
          <a:lstStyle/>
          <a:p>
            <a:pPr lvl="0" algn="just">
              <a:lnSpc>
                <a:spcPct val="127272"/>
              </a:lnSpc>
              <a:buClr>
                <a:srgbClr val="FFFF00"/>
              </a:buClr>
              <a:buSzPts val="2200"/>
            </a:pPr>
            <a:r>
              <a:rPr lang="en-US" altLang="zh-HK" sz="2200" b="1" dirty="0">
                <a:solidFill>
                  <a:srgbClr val="FFFF00"/>
                </a:solidFill>
                <a:latin typeface="Twentieth Century"/>
                <a:ea typeface="Twentieth Century"/>
                <a:cs typeface="Twentieth Century"/>
                <a:sym typeface="Twentieth Century"/>
              </a:rPr>
              <a:t>Emotional support </a:t>
            </a:r>
            <a:r>
              <a:rPr lang="en-US" altLang="zh-HK" sz="2200" b="1" dirty="0" smtClean="0">
                <a:solidFill>
                  <a:srgbClr val="FFFF00"/>
                </a:solidFill>
                <a:latin typeface="Twentieth Century"/>
                <a:ea typeface="Twentieth Century"/>
                <a:cs typeface="Twentieth Century"/>
                <a:sym typeface="Twentieth Century"/>
              </a:rPr>
              <a:t>: </a:t>
            </a:r>
            <a:r>
              <a:rPr lang="en-US" altLang="zh-HK" sz="2200" b="1" dirty="0">
                <a:solidFill>
                  <a:srgbClr val="E0E4E6"/>
                </a:solidFill>
                <a:latin typeface="Twentieth Century"/>
                <a:ea typeface="Twentieth Century"/>
                <a:cs typeface="Twentieth Century"/>
                <a:sym typeface="Twentieth Century"/>
              </a:rPr>
              <a:t>Talk to your family or </a:t>
            </a:r>
            <a:r>
              <a:rPr lang="en-US" altLang="zh-HK" sz="2200" b="1" dirty="0" smtClean="0">
                <a:solidFill>
                  <a:srgbClr val="E0E4E6"/>
                </a:solidFill>
                <a:latin typeface="Twentieth Century"/>
                <a:ea typeface="Twentieth Century"/>
                <a:cs typeface="Twentieth Century"/>
                <a:sym typeface="Twentieth Century"/>
              </a:rPr>
              <a:t>counsellor</a:t>
            </a:r>
            <a:r>
              <a:rPr lang="en-US" altLang="zh-HK" sz="2200" b="1" dirty="0">
                <a:solidFill>
                  <a:srgbClr val="E0E4E6"/>
                </a:solidFill>
                <a:latin typeface="Twentieth Century"/>
                <a:ea typeface="Twentieth Century"/>
                <a:cs typeface="Twentieth Century"/>
                <a:sym typeface="Twentieth Century"/>
              </a:rPr>
              <a:t>, </a:t>
            </a:r>
            <a:r>
              <a:rPr lang="en-US" altLang="zh-HK" sz="2200" b="1" dirty="0" smtClean="0">
                <a:solidFill>
                  <a:srgbClr val="E0E4E6"/>
                </a:solidFill>
                <a:latin typeface="Twentieth Century"/>
                <a:ea typeface="Twentieth Century"/>
                <a:cs typeface="Twentieth Century"/>
                <a:sym typeface="Twentieth Century"/>
              </a:rPr>
              <a:t>build healthy friendship</a:t>
            </a:r>
            <a:endParaRPr sz="2200" b="1" dirty="0">
              <a:solidFill>
                <a:srgbClr val="E0E4E6"/>
              </a:solidFill>
              <a:latin typeface="Twentieth Century"/>
              <a:ea typeface="Twentieth Century"/>
              <a:cs typeface="Twentieth Century"/>
              <a:sym typeface="Twentieth Century"/>
            </a:endParaRPr>
          </a:p>
        </p:txBody>
      </p:sp>
      <p:sp>
        <p:nvSpPr>
          <p:cNvPr id="759" name="Google Shape;759;p15"/>
          <p:cNvSpPr/>
          <p:nvPr/>
        </p:nvSpPr>
        <p:spPr>
          <a:xfrm>
            <a:off x="4084997" y="719064"/>
            <a:ext cx="3248906" cy="593551"/>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F0FCFF"/>
              </a:buClr>
              <a:buSzPts val="3900"/>
              <a:buFont typeface="Spline Sans"/>
              <a:buNone/>
            </a:pPr>
            <a:r>
              <a:rPr lang="en-US" sz="4400" b="1" dirty="0" smtClean="0">
                <a:solidFill>
                  <a:srgbClr val="F0FCFF"/>
                </a:solidFill>
                <a:latin typeface="Spline Sans"/>
                <a:ea typeface="Spline Sans"/>
                <a:cs typeface="Spline Sans"/>
                <a:sym typeface="Spline Sans"/>
              </a:rPr>
              <a:t>Solutions </a:t>
            </a:r>
            <a:endParaRPr sz="4400" dirty="0">
              <a:solidFill>
                <a:schemeClr val="lt1"/>
              </a:solidFill>
              <a:latin typeface="Twentieth Century"/>
              <a:ea typeface="Twentieth Century"/>
              <a:cs typeface="Twentieth Century"/>
              <a:sym typeface="Twentieth Century"/>
            </a:endParaRPr>
          </a:p>
        </p:txBody>
      </p:sp>
      <p:pic>
        <p:nvPicPr>
          <p:cNvPr id="2" name="圖片 1">
            <a:extLst>
              <a:ext uri="{FF2B5EF4-FFF2-40B4-BE49-F238E27FC236}">
                <a16:creationId xmlns:a16="http://schemas.microsoft.com/office/drawing/2014/main" id="{FA0A305C-A462-1833-4122-BEF8F16B58A2}"/>
              </a:ext>
            </a:extLst>
          </p:cNvPr>
          <p:cNvPicPr>
            <a:picLocks noChangeAspect="1"/>
          </p:cNvPicPr>
          <p:nvPr/>
        </p:nvPicPr>
        <p:blipFill>
          <a:blip r:embed="rId3"/>
          <a:stretch>
            <a:fillRect/>
          </a:stretch>
        </p:blipFill>
        <p:spPr>
          <a:xfrm>
            <a:off x="10021824" y="0"/>
            <a:ext cx="4608576"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6" name="Google Shape;766;p16"/>
          <p:cNvSpPr/>
          <p:nvPr/>
        </p:nvSpPr>
        <p:spPr>
          <a:xfrm>
            <a:off x="1038225" y="1624486"/>
            <a:ext cx="30480" cy="5746194"/>
          </a:xfrm>
          <a:prstGeom prst="roundRect">
            <a:avLst>
              <a:gd name="adj" fmla="val 1104840"/>
            </a:avLst>
          </a:prstGeom>
          <a:solidFill>
            <a:srgbClr val="FFFFFF">
              <a:alpha val="2392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67" name="Google Shape;767;p16"/>
          <p:cNvSpPr/>
          <p:nvPr/>
        </p:nvSpPr>
        <p:spPr>
          <a:xfrm>
            <a:off x="1357555" y="1288467"/>
            <a:ext cx="673418" cy="30480"/>
          </a:xfrm>
          <a:prstGeom prst="roundRect">
            <a:avLst>
              <a:gd name="adj" fmla="val 1104840"/>
            </a:avLst>
          </a:prstGeom>
          <a:solidFill>
            <a:srgbClr val="16FFBB"/>
          </a:solidFill>
          <a:ln w="952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highlight>
                <a:srgbClr val="FFFF00"/>
              </a:highlight>
              <a:latin typeface="Twentieth Century"/>
              <a:ea typeface="Twentieth Century"/>
              <a:cs typeface="Twentieth Century"/>
              <a:sym typeface="Twentieth Century"/>
            </a:endParaRPr>
          </a:p>
        </p:txBody>
      </p:sp>
      <p:sp>
        <p:nvSpPr>
          <p:cNvPr id="768" name="Google Shape;768;p16"/>
          <p:cNvSpPr/>
          <p:nvPr/>
        </p:nvSpPr>
        <p:spPr>
          <a:xfrm>
            <a:off x="817012" y="1051708"/>
            <a:ext cx="505063" cy="505063"/>
          </a:xfrm>
          <a:prstGeom prst="roundRect">
            <a:avLst>
              <a:gd name="adj" fmla="val 66676"/>
            </a:avLst>
          </a:prstGeom>
          <a:solidFill>
            <a:srgbClr val="0A081B"/>
          </a:solidFill>
          <a:ln w="22850"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69" name="Google Shape;769;p16"/>
          <p:cNvSpPr/>
          <p:nvPr/>
        </p:nvSpPr>
        <p:spPr>
          <a:xfrm>
            <a:off x="924881" y="1144002"/>
            <a:ext cx="299323" cy="374094"/>
          </a:xfrm>
          <a:prstGeom prst="rect">
            <a:avLst/>
          </a:prstGeom>
          <a:noFill/>
          <a:ln>
            <a:noFill/>
          </a:ln>
        </p:spPr>
        <p:txBody>
          <a:bodyPr spcFirstLastPara="1" wrap="square" lIns="0" tIns="0" rIns="0" bIns="0" anchor="t" anchorCtr="0">
            <a:noAutofit/>
          </a:bodyPr>
          <a:lstStyle/>
          <a:p>
            <a:pPr marL="0" marR="0" lvl="0" indent="0" algn="ctr" rtl="0">
              <a:lnSpc>
                <a:spcPct val="83928"/>
              </a:lnSpc>
              <a:spcBef>
                <a:spcPts val="0"/>
              </a:spcBef>
              <a:spcAft>
                <a:spcPts val="0"/>
              </a:spcAft>
              <a:buClr>
                <a:schemeClr val="lt1"/>
              </a:buClr>
              <a:buSzPts val="2800"/>
              <a:buFont typeface="Twentieth Century"/>
              <a:buNone/>
            </a:pPr>
            <a:r>
              <a:rPr lang="en-US" sz="2800">
                <a:solidFill>
                  <a:schemeClr val="lt1"/>
                </a:solidFill>
                <a:latin typeface="Twentieth Century"/>
                <a:ea typeface="Twentieth Century"/>
                <a:cs typeface="Twentieth Century"/>
                <a:sym typeface="Twentieth Century"/>
              </a:rPr>
              <a:t>4</a:t>
            </a:r>
            <a:endParaRPr/>
          </a:p>
        </p:txBody>
      </p:sp>
      <p:sp>
        <p:nvSpPr>
          <p:cNvPr id="770" name="Google Shape;770;p16"/>
          <p:cNvSpPr/>
          <p:nvPr/>
        </p:nvSpPr>
        <p:spPr>
          <a:xfrm>
            <a:off x="2197063" y="1144002"/>
            <a:ext cx="5854845" cy="444918"/>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None/>
            </a:pPr>
            <a:r>
              <a:rPr lang="en-US" sz="2400" b="1" dirty="0" smtClean="0">
                <a:solidFill>
                  <a:srgbClr val="FFC000"/>
                </a:solidFill>
                <a:latin typeface="Twentieth Century"/>
                <a:ea typeface="Twentieth Century"/>
                <a:cs typeface="Twentieth Century"/>
                <a:sym typeface="Twentieth Century"/>
              </a:rPr>
              <a:t>True identity of online friend</a:t>
            </a:r>
            <a:endParaRPr sz="2400" dirty="0">
              <a:solidFill>
                <a:srgbClr val="FFC000"/>
              </a:solidFill>
              <a:latin typeface="Twentieth Century"/>
              <a:ea typeface="Twentieth Century"/>
              <a:cs typeface="Twentieth Century"/>
              <a:sym typeface="Twentieth Century"/>
            </a:endParaRPr>
          </a:p>
        </p:txBody>
      </p:sp>
      <p:sp>
        <p:nvSpPr>
          <p:cNvPr id="771" name="Google Shape;771;p16"/>
          <p:cNvSpPr/>
          <p:nvPr/>
        </p:nvSpPr>
        <p:spPr>
          <a:xfrm>
            <a:off x="2197068" y="1565630"/>
            <a:ext cx="7002000" cy="718500"/>
          </a:xfrm>
          <a:prstGeom prst="rect">
            <a:avLst/>
          </a:prstGeom>
          <a:noFill/>
          <a:ln>
            <a:noFill/>
          </a:ln>
        </p:spPr>
        <p:txBody>
          <a:bodyPr spcFirstLastPara="1" wrap="square" lIns="0" tIns="0" rIns="0" bIns="0" anchor="t" anchorCtr="0">
            <a:noAutofit/>
          </a:bodyPr>
          <a:lstStyle/>
          <a:p>
            <a:pPr lvl="0" algn="just">
              <a:lnSpc>
                <a:spcPct val="150000"/>
              </a:lnSpc>
            </a:pPr>
            <a:r>
              <a:rPr lang="en-US" sz="2200" b="1" dirty="0" smtClean="0">
                <a:solidFill>
                  <a:srgbClr val="FFFF00"/>
                </a:solidFill>
                <a:latin typeface="Twentieth Century"/>
                <a:ea typeface="Twentieth Century"/>
                <a:cs typeface="Twentieth Century"/>
                <a:sym typeface="Twentieth Century"/>
              </a:rPr>
              <a:t>Rule: </a:t>
            </a:r>
            <a:r>
              <a:rPr lang="en-US" sz="2200" b="1" dirty="0">
                <a:solidFill>
                  <a:srgbClr val="E0E4E6"/>
                </a:solidFill>
                <a:latin typeface="Twentieth Century"/>
                <a:ea typeface="Twentieth Century"/>
                <a:cs typeface="Twentieth Century"/>
                <a:sym typeface="Twentieth Century"/>
              </a:rPr>
              <a:t>Never meet online friends alone, especially in unfamiliar </a:t>
            </a:r>
            <a:r>
              <a:rPr lang="en-US" sz="2200" b="1" dirty="0" smtClean="0">
                <a:solidFill>
                  <a:srgbClr val="E0E4E6"/>
                </a:solidFill>
                <a:latin typeface="Twentieth Century"/>
                <a:ea typeface="Twentieth Century"/>
                <a:cs typeface="Twentieth Century"/>
                <a:sym typeface="Twentieth Century"/>
              </a:rPr>
              <a:t>places.</a:t>
            </a:r>
          </a:p>
          <a:p>
            <a:pPr lvl="0" algn="just">
              <a:lnSpc>
                <a:spcPct val="150000"/>
              </a:lnSpc>
            </a:pPr>
            <a:r>
              <a:rPr lang="en-US" sz="2200" b="1" dirty="0" smtClean="0">
                <a:solidFill>
                  <a:srgbClr val="E0E4E6"/>
                </a:solidFill>
                <a:latin typeface="Twentieth Century"/>
                <a:ea typeface="Twentieth Century"/>
                <a:cs typeface="Twentieth Century"/>
                <a:sym typeface="Twentieth Century"/>
              </a:rPr>
              <a:t>If </a:t>
            </a:r>
            <a:r>
              <a:rPr lang="en-US" sz="2200" b="1" dirty="0">
                <a:solidFill>
                  <a:srgbClr val="E0E4E6"/>
                </a:solidFill>
                <a:latin typeface="Twentieth Century"/>
                <a:ea typeface="Twentieth Century"/>
                <a:cs typeface="Twentieth Century"/>
                <a:sym typeface="Twentieth Century"/>
              </a:rPr>
              <a:t>you need to meet someone, tell </a:t>
            </a:r>
            <a:r>
              <a:rPr lang="en-US" sz="2200" b="1" dirty="0" smtClean="0">
                <a:solidFill>
                  <a:srgbClr val="E0E4E6"/>
                </a:solidFill>
                <a:latin typeface="Twentieth Century"/>
                <a:ea typeface="Twentieth Century"/>
                <a:cs typeface="Twentieth Century"/>
                <a:sym typeface="Twentieth Century"/>
              </a:rPr>
              <a:t>your family or </a:t>
            </a:r>
            <a:r>
              <a:rPr lang="en-US" sz="2200" b="1" dirty="0">
                <a:solidFill>
                  <a:srgbClr val="E0E4E6"/>
                </a:solidFill>
                <a:latin typeface="Twentieth Century"/>
                <a:ea typeface="Twentieth Century"/>
                <a:cs typeface="Twentieth Century"/>
                <a:sym typeface="Twentieth Century"/>
              </a:rPr>
              <a:t>teacher, choose a public place and </a:t>
            </a:r>
            <a:r>
              <a:rPr lang="en-US" sz="2200" b="1" dirty="0" smtClean="0">
                <a:solidFill>
                  <a:srgbClr val="E0E4E6"/>
                </a:solidFill>
                <a:latin typeface="Twentieth Century"/>
                <a:ea typeface="Twentieth Century"/>
                <a:cs typeface="Twentieth Century"/>
                <a:sym typeface="Twentieth Century"/>
              </a:rPr>
              <a:t>go with someone </a:t>
            </a:r>
            <a:r>
              <a:rPr lang="en-US" sz="2200" b="1" dirty="0">
                <a:solidFill>
                  <a:srgbClr val="E0E4E6"/>
                </a:solidFill>
                <a:latin typeface="Twentieth Century"/>
                <a:ea typeface="Twentieth Century"/>
                <a:cs typeface="Twentieth Century"/>
                <a:sym typeface="Twentieth Century"/>
              </a:rPr>
              <a:t>you </a:t>
            </a:r>
            <a:r>
              <a:rPr lang="en-US" sz="2200" b="1" dirty="0" smtClean="0">
                <a:solidFill>
                  <a:srgbClr val="E0E4E6"/>
                </a:solidFill>
                <a:latin typeface="Twentieth Century"/>
                <a:ea typeface="Twentieth Century"/>
                <a:cs typeface="Twentieth Century"/>
                <a:sym typeface="Twentieth Century"/>
              </a:rPr>
              <a:t>trust.</a:t>
            </a:r>
            <a:endParaRPr sz="1800" dirty="0">
              <a:solidFill>
                <a:schemeClr val="lt1"/>
              </a:solidFill>
              <a:latin typeface="Twentieth Century"/>
              <a:ea typeface="Twentieth Century"/>
              <a:cs typeface="Twentieth Century"/>
              <a:sym typeface="Twentieth Century"/>
            </a:endParaRPr>
          </a:p>
        </p:txBody>
      </p:sp>
      <p:sp>
        <p:nvSpPr>
          <p:cNvPr id="772" name="Google Shape;772;p16"/>
          <p:cNvSpPr/>
          <p:nvPr/>
        </p:nvSpPr>
        <p:spPr>
          <a:xfrm>
            <a:off x="2192065" y="3546358"/>
            <a:ext cx="7002000" cy="374100"/>
          </a:xfrm>
          <a:prstGeom prst="rect">
            <a:avLst/>
          </a:prstGeom>
          <a:noFill/>
          <a:ln>
            <a:noFill/>
          </a:ln>
        </p:spPr>
        <p:txBody>
          <a:bodyPr spcFirstLastPara="1" wrap="square" lIns="0" tIns="0" rIns="0" bIns="0" anchor="t" anchorCtr="0">
            <a:noAutofit/>
          </a:bodyPr>
          <a:lstStyle/>
          <a:p>
            <a:pPr marL="0" marR="0" lvl="0" indent="0" algn="just" rtl="0">
              <a:lnSpc>
                <a:spcPct val="140909"/>
              </a:lnSpc>
              <a:spcBef>
                <a:spcPts val="0"/>
              </a:spcBef>
              <a:spcAft>
                <a:spcPts val="0"/>
              </a:spcAft>
              <a:buNone/>
            </a:pPr>
            <a:r>
              <a:rPr lang="en-US" sz="2200" b="1" dirty="0" smtClean="0">
                <a:solidFill>
                  <a:srgbClr val="FFFF00"/>
                </a:solidFill>
                <a:latin typeface="Twentieth Century"/>
                <a:ea typeface="Twentieth Century"/>
                <a:cs typeface="Twentieth Century"/>
                <a:sym typeface="Twentieth Century"/>
              </a:rPr>
              <a:t>Cyber Security: </a:t>
            </a:r>
            <a:r>
              <a:rPr lang="en-US" sz="2200" b="1" dirty="0" smtClean="0">
                <a:solidFill>
                  <a:srgbClr val="E0E4E6"/>
                </a:solidFill>
                <a:latin typeface="Twentieth Century"/>
                <a:ea typeface="Twentieth Century"/>
                <a:cs typeface="Twentieth Century"/>
                <a:sym typeface="Twentieth Century"/>
              </a:rPr>
              <a:t>Stay </a:t>
            </a:r>
            <a:r>
              <a:rPr lang="en-US" sz="2200" b="1" dirty="0" err="1" smtClean="0">
                <a:solidFill>
                  <a:srgbClr val="E0E4E6"/>
                </a:solidFill>
                <a:latin typeface="Twentieth Century"/>
                <a:ea typeface="Twentieth Century"/>
                <a:cs typeface="Twentieth Century"/>
                <a:sym typeface="Twentieth Century"/>
              </a:rPr>
              <a:t>vigilent</a:t>
            </a:r>
            <a:r>
              <a:rPr lang="en-US" sz="2200" b="1" dirty="0" smtClean="0">
                <a:solidFill>
                  <a:srgbClr val="E0E4E6"/>
                </a:solidFill>
                <a:latin typeface="Twentieth Century"/>
                <a:ea typeface="Twentieth Century"/>
                <a:cs typeface="Twentieth Century"/>
                <a:sym typeface="Twentieth Century"/>
              </a:rPr>
              <a:t>,, do not easily believe in promises from online friends.</a:t>
            </a:r>
            <a:endParaRPr sz="2200" b="1" dirty="0">
              <a:solidFill>
                <a:srgbClr val="E0E4E6"/>
              </a:solidFill>
              <a:latin typeface="Twentieth Century"/>
              <a:ea typeface="Twentieth Century"/>
              <a:cs typeface="Twentieth Century"/>
              <a:sym typeface="Twentieth Century"/>
            </a:endParaRPr>
          </a:p>
          <a:p>
            <a:pPr marL="0" marR="0" lvl="0" indent="0" algn="l" rtl="0">
              <a:lnSpc>
                <a:spcPct val="140909"/>
              </a:lnSpc>
              <a:spcBef>
                <a:spcPts val="0"/>
              </a:spcBef>
              <a:spcAft>
                <a:spcPts val="0"/>
              </a:spcAft>
              <a:buNone/>
            </a:pPr>
            <a:r>
              <a:rPr lang="en-US" sz="2200" b="1" dirty="0" smtClean="0">
                <a:solidFill>
                  <a:srgbClr val="FFFF00"/>
                </a:solidFill>
                <a:latin typeface="Twentieth Century"/>
                <a:ea typeface="Twentieth Century"/>
                <a:cs typeface="Twentieth Century"/>
                <a:sym typeface="Twentieth Century"/>
              </a:rPr>
              <a:t>Emotional support: </a:t>
            </a:r>
            <a:r>
              <a:rPr lang="en-US" sz="2200" b="1" dirty="0" smtClean="0">
                <a:solidFill>
                  <a:srgbClr val="E0E4E6"/>
                </a:solidFill>
                <a:latin typeface="Twentieth Century"/>
                <a:ea typeface="Twentieth Century"/>
                <a:cs typeface="Twentieth Century"/>
                <a:sym typeface="Twentieth Century"/>
              </a:rPr>
              <a:t>Talk to parent regularly on internet usage to build up a trusting relationship</a:t>
            </a:r>
            <a:endParaRPr sz="1800" dirty="0">
              <a:solidFill>
                <a:schemeClr val="lt1"/>
              </a:solidFill>
              <a:latin typeface="Twentieth Century"/>
              <a:ea typeface="Twentieth Century"/>
              <a:cs typeface="Twentieth Century"/>
              <a:sym typeface="Twentieth Century"/>
            </a:endParaRPr>
          </a:p>
        </p:txBody>
      </p:sp>
      <p:sp>
        <p:nvSpPr>
          <p:cNvPr id="773" name="Google Shape;773;p16"/>
          <p:cNvSpPr/>
          <p:nvPr/>
        </p:nvSpPr>
        <p:spPr>
          <a:xfrm>
            <a:off x="1352555" y="5706803"/>
            <a:ext cx="723025" cy="30480"/>
          </a:xfrm>
          <a:prstGeom prst="roundRect">
            <a:avLst>
              <a:gd name="adj" fmla="val 1104840"/>
            </a:avLst>
          </a:prstGeom>
          <a:solidFill>
            <a:srgbClr val="37A7E7"/>
          </a:solidFill>
          <a:ln w="9525" cap="flat" cmpd="sng">
            <a:solidFill>
              <a:srgbClr val="FF66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74" name="Google Shape;774;p16"/>
          <p:cNvSpPr/>
          <p:nvPr/>
        </p:nvSpPr>
        <p:spPr>
          <a:xfrm>
            <a:off x="817012" y="5453070"/>
            <a:ext cx="542268" cy="505063"/>
          </a:xfrm>
          <a:prstGeom prst="roundRect">
            <a:avLst>
              <a:gd name="adj" fmla="val 66676"/>
            </a:avLst>
          </a:prstGeom>
          <a:solidFill>
            <a:srgbClr val="0A081B"/>
          </a:solidFill>
          <a:ln w="22850" cap="flat" cmpd="sng">
            <a:solidFill>
              <a:srgbClr val="FF66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75" name="Google Shape;775;p16"/>
          <p:cNvSpPr/>
          <p:nvPr/>
        </p:nvSpPr>
        <p:spPr>
          <a:xfrm>
            <a:off x="950362" y="5584039"/>
            <a:ext cx="321372" cy="3740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E0E4E6"/>
              </a:buClr>
              <a:buSzPts val="2350"/>
              <a:buFont typeface="Spline Sans"/>
              <a:buNone/>
            </a:pPr>
            <a:r>
              <a:rPr lang="en-US" sz="2350" b="1">
                <a:solidFill>
                  <a:srgbClr val="E0E4E6"/>
                </a:solidFill>
                <a:latin typeface="Spline Sans"/>
                <a:ea typeface="Spline Sans"/>
                <a:cs typeface="Spline Sans"/>
                <a:sym typeface="Spline Sans"/>
              </a:rPr>
              <a:t>5</a:t>
            </a:r>
            <a:endParaRPr sz="2350">
              <a:solidFill>
                <a:schemeClr val="lt1"/>
              </a:solidFill>
              <a:latin typeface="Twentieth Century"/>
              <a:ea typeface="Twentieth Century"/>
              <a:cs typeface="Twentieth Century"/>
              <a:sym typeface="Twentieth Century"/>
            </a:endParaRPr>
          </a:p>
        </p:txBody>
      </p:sp>
      <p:sp>
        <p:nvSpPr>
          <p:cNvPr id="776" name="Google Shape;776;p16"/>
          <p:cNvSpPr/>
          <p:nvPr/>
        </p:nvSpPr>
        <p:spPr>
          <a:xfrm>
            <a:off x="2192064" y="5566190"/>
            <a:ext cx="4539476" cy="311706"/>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None/>
            </a:pPr>
            <a:r>
              <a:rPr lang="en-US" sz="2400" b="1" dirty="0" smtClean="0">
                <a:solidFill>
                  <a:srgbClr val="FF66CC"/>
                </a:solidFill>
                <a:latin typeface="Twentieth Century"/>
                <a:ea typeface="Twentieth Century"/>
                <a:cs typeface="Twentieth Century"/>
                <a:sym typeface="Twentieth Century"/>
              </a:rPr>
              <a:t>The threat of indecent images</a:t>
            </a:r>
            <a:endParaRPr sz="2400" dirty="0">
              <a:solidFill>
                <a:srgbClr val="FF66CC"/>
              </a:solidFill>
              <a:latin typeface="Twentieth Century"/>
              <a:ea typeface="Twentieth Century"/>
              <a:cs typeface="Twentieth Century"/>
              <a:sym typeface="Twentieth Century"/>
            </a:endParaRPr>
          </a:p>
        </p:txBody>
      </p:sp>
      <p:sp>
        <p:nvSpPr>
          <p:cNvPr id="777" name="Google Shape;777;p16"/>
          <p:cNvSpPr/>
          <p:nvPr/>
        </p:nvSpPr>
        <p:spPr>
          <a:xfrm>
            <a:off x="2192065" y="6074170"/>
            <a:ext cx="6924642" cy="384995"/>
          </a:xfrm>
          <a:prstGeom prst="rect">
            <a:avLst/>
          </a:prstGeom>
          <a:noFill/>
          <a:ln>
            <a:noFill/>
          </a:ln>
        </p:spPr>
        <p:txBody>
          <a:bodyPr spcFirstLastPara="1" wrap="square" lIns="0" tIns="0" rIns="0" bIns="0" anchor="t" anchorCtr="0">
            <a:noAutofit/>
          </a:bodyPr>
          <a:lstStyle/>
          <a:p>
            <a:pPr lvl="0">
              <a:lnSpc>
                <a:spcPct val="140909"/>
              </a:lnSpc>
            </a:pPr>
            <a:r>
              <a:rPr lang="en-US" sz="2200" b="1" dirty="0" smtClean="0">
                <a:solidFill>
                  <a:srgbClr val="FFFF00"/>
                </a:solidFill>
                <a:latin typeface="Twentieth Century"/>
                <a:ea typeface="Twentieth Century"/>
                <a:cs typeface="Twentieth Century"/>
                <a:sym typeface="Twentieth Century"/>
              </a:rPr>
              <a:t>Instant action: </a:t>
            </a:r>
            <a:r>
              <a:rPr lang="en-US" altLang="zh-HK" sz="2200" b="1" dirty="0">
                <a:solidFill>
                  <a:srgbClr val="E0E4E6"/>
                </a:solidFill>
                <a:latin typeface="Twentieth Century"/>
                <a:ea typeface="Twentieth Century"/>
                <a:cs typeface="Twentieth Century"/>
                <a:sym typeface="Twentieth Century"/>
              </a:rPr>
              <a:t>Stop contacting and block the other party</a:t>
            </a:r>
            <a:endParaRPr sz="2200" b="1" dirty="0">
              <a:solidFill>
                <a:srgbClr val="E0E4E6"/>
              </a:solidFill>
              <a:latin typeface="Twentieth Century"/>
              <a:ea typeface="Twentieth Century"/>
              <a:cs typeface="Twentieth Century"/>
              <a:sym typeface="Twentieth Century"/>
            </a:endParaRPr>
          </a:p>
        </p:txBody>
      </p:sp>
      <p:sp>
        <p:nvSpPr>
          <p:cNvPr id="778" name="Google Shape;778;p16"/>
          <p:cNvSpPr/>
          <p:nvPr/>
        </p:nvSpPr>
        <p:spPr>
          <a:xfrm>
            <a:off x="2192064" y="6499589"/>
            <a:ext cx="6930000" cy="311700"/>
          </a:xfrm>
          <a:prstGeom prst="rect">
            <a:avLst/>
          </a:prstGeom>
          <a:noFill/>
          <a:ln>
            <a:noFill/>
          </a:ln>
        </p:spPr>
        <p:txBody>
          <a:bodyPr spcFirstLastPara="1" wrap="square" lIns="0" tIns="0" rIns="0" bIns="0" anchor="t" anchorCtr="0">
            <a:noAutofit/>
          </a:bodyPr>
          <a:lstStyle/>
          <a:p>
            <a:pPr lvl="0">
              <a:lnSpc>
                <a:spcPct val="140909"/>
              </a:lnSpc>
            </a:pPr>
            <a:r>
              <a:rPr lang="en-US" sz="2200" b="1" dirty="0" smtClean="0">
                <a:solidFill>
                  <a:srgbClr val="FFFF00"/>
                </a:solidFill>
                <a:latin typeface="Twentieth Century"/>
                <a:ea typeface="Twentieth Century"/>
                <a:cs typeface="Twentieth Century"/>
                <a:sym typeface="Twentieth Century"/>
              </a:rPr>
              <a:t>Reserve evidence: </a:t>
            </a:r>
            <a:r>
              <a:rPr lang="en-US" sz="2200" b="1" dirty="0" smtClean="0">
                <a:solidFill>
                  <a:srgbClr val="E0E4E6"/>
                </a:solidFill>
                <a:latin typeface="Twentieth Century"/>
                <a:ea typeface="Twentieth Century"/>
                <a:cs typeface="Twentieth Century"/>
                <a:sym typeface="Twentieth Century"/>
              </a:rPr>
              <a:t>Save chats and conversation records, </a:t>
            </a:r>
            <a:r>
              <a:rPr lang="en-US" sz="2200" b="1" dirty="0">
                <a:solidFill>
                  <a:srgbClr val="E0E4E6"/>
                </a:solidFill>
                <a:latin typeface="Twentieth Century"/>
                <a:ea typeface="Twentieth Century"/>
                <a:cs typeface="Twentieth Century"/>
                <a:sym typeface="Twentieth Century"/>
              </a:rPr>
              <a:t>screenshots, and </a:t>
            </a:r>
            <a:r>
              <a:rPr lang="en-US" sz="2200" b="1" dirty="0" smtClean="0">
                <a:solidFill>
                  <a:srgbClr val="E0E4E6"/>
                </a:solidFill>
                <a:latin typeface="Twentieth Century"/>
                <a:ea typeface="Twentieth Century"/>
                <a:cs typeface="Twentieth Century"/>
                <a:sym typeface="Twentieth Century"/>
              </a:rPr>
              <a:t>threatening content</a:t>
            </a:r>
            <a:endParaRPr sz="2200" b="1" dirty="0" smtClean="0">
              <a:solidFill>
                <a:srgbClr val="E0E4E6"/>
              </a:solidFill>
              <a:latin typeface="Twentieth Century"/>
              <a:ea typeface="Twentieth Century"/>
              <a:cs typeface="Twentieth Century"/>
              <a:sym typeface="Twentieth Century"/>
            </a:endParaRPr>
          </a:p>
          <a:p>
            <a:pPr marL="0" marR="0" lvl="0" indent="0" algn="l" rtl="0">
              <a:lnSpc>
                <a:spcPct val="140909"/>
              </a:lnSpc>
              <a:spcBef>
                <a:spcPts val="0"/>
              </a:spcBef>
              <a:spcAft>
                <a:spcPts val="0"/>
              </a:spcAft>
              <a:buNone/>
            </a:pPr>
            <a:r>
              <a:rPr lang="en-US" sz="2200" b="1" dirty="0" smtClean="0">
                <a:solidFill>
                  <a:srgbClr val="FFFF00"/>
                </a:solidFill>
                <a:latin typeface="Twentieth Century"/>
                <a:ea typeface="Twentieth Century"/>
                <a:cs typeface="Twentieth Century"/>
                <a:sym typeface="Twentieth Century"/>
              </a:rPr>
              <a:t>Seek assistance: </a:t>
            </a:r>
            <a:r>
              <a:rPr lang="en-US" sz="2200" b="1" dirty="0">
                <a:solidFill>
                  <a:srgbClr val="E0E4E6"/>
                </a:solidFill>
                <a:latin typeface="Twentieth Century"/>
                <a:ea typeface="Twentieth Century"/>
                <a:cs typeface="Twentieth Century"/>
                <a:sym typeface="Twentieth Century"/>
              </a:rPr>
              <a:t>Tell a trusted adult and report the case</a:t>
            </a:r>
            <a:endParaRPr sz="2200" b="1" dirty="0">
              <a:solidFill>
                <a:srgbClr val="E0E4E6"/>
              </a:solidFill>
              <a:latin typeface="Twentieth Century"/>
              <a:ea typeface="Twentieth Century"/>
              <a:cs typeface="Twentieth Century"/>
              <a:sym typeface="Twentieth Century"/>
            </a:endParaRPr>
          </a:p>
        </p:txBody>
      </p:sp>
      <p:pic>
        <p:nvPicPr>
          <p:cNvPr id="779" name="Google Shape;779;p16" descr="preencoded.png"/>
          <p:cNvPicPr preferRelativeResize="0"/>
          <p:nvPr/>
        </p:nvPicPr>
        <p:blipFill rotWithShape="1">
          <a:blip r:embed="rId3">
            <a:alphaModFix/>
          </a:blip>
          <a:srcRect/>
          <a:stretch/>
        </p:blipFill>
        <p:spPr>
          <a:xfrm>
            <a:off x="9319736" y="0"/>
            <a:ext cx="5310664" cy="8229600"/>
          </a:xfrm>
          <a:prstGeom prst="rect">
            <a:avLst/>
          </a:prstGeom>
          <a:noFill/>
          <a:ln>
            <a:noFill/>
          </a:ln>
        </p:spPr>
      </p:pic>
      <p:sp>
        <p:nvSpPr>
          <p:cNvPr id="17" name="Google Shape;759;p15"/>
          <p:cNvSpPr/>
          <p:nvPr/>
        </p:nvSpPr>
        <p:spPr>
          <a:xfrm>
            <a:off x="4121315" y="173096"/>
            <a:ext cx="3248906" cy="593551"/>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F0FCFF"/>
              </a:buClr>
              <a:buSzPts val="3900"/>
              <a:buFont typeface="Spline Sans"/>
              <a:buNone/>
            </a:pPr>
            <a:r>
              <a:rPr lang="en-US" sz="4400" b="1" dirty="0" smtClean="0">
                <a:solidFill>
                  <a:srgbClr val="F0FCFF"/>
                </a:solidFill>
                <a:latin typeface="Spline Sans"/>
                <a:ea typeface="Spline Sans"/>
                <a:cs typeface="Spline Sans"/>
                <a:sym typeface="Spline Sans"/>
              </a:rPr>
              <a:t>Solutions </a:t>
            </a:r>
            <a:endParaRPr sz="4400" dirty="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9"/>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826" name="Google Shape;826;p19" descr="Online forum concept. Tiny people communication in community group.  Internet chat messages, dialog, conversation in social media, networking.  Modern flat cartoon style. Vector illustration 23642078 Vector Art at  Vecteezy"/>
          <p:cNvPicPr preferRelativeResize="0"/>
          <p:nvPr/>
        </p:nvPicPr>
        <p:blipFill rotWithShape="1">
          <a:blip r:embed="rId3">
            <a:alphaModFix/>
          </a:blip>
          <a:srcRect/>
          <a:stretch/>
        </p:blipFill>
        <p:spPr>
          <a:xfrm>
            <a:off x="1" y="34830"/>
            <a:ext cx="14682313" cy="8159941"/>
          </a:xfrm>
          <a:prstGeom prst="rect">
            <a:avLst/>
          </a:prstGeom>
          <a:solidFill>
            <a:schemeClr val="dk2"/>
          </a:solidFill>
          <a:ln>
            <a:noFill/>
          </a:ln>
        </p:spPr>
      </p:pic>
      <p:sp>
        <p:nvSpPr>
          <p:cNvPr id="828" name="Google Shape;828;p19"/>
          <p:cNvSpPr txBox="1"/>
          <p:nvPr/>
        </p:nvSpPr>
        <p:spPr>
          <a:xfrm>
            <a:off x="4814904" y="3329968"/>
            <a:ext cx="6435482" cy="1077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smtClean="0">
                <a:solidFill>
                  <a:srgbClr val="34AC8B"/>
                </a:solidFill>
                <a:latin typeface="Arial"/>
                <a:ea typeface="Arial"/>
                <a:cs typeface="Arial"/>
                <a:sym typeface="Arial"/>
              </a:rPr>
              <a:t>Consensual sexual intercourse between minors is not an offence?</a:t>
            </a:r>
            <a:endParaRPr sz="3359" dirty="0">
              <a:solidFill>
                <a:srgbClr val="568C11"/>
              </a:solidFill>
              <a:latin typeface="Microsoft JhengHei"/>
              <a:ea typeface="Microsoft JhengHei"/>
              <a:cs typeface="Microsoft JhengHei"/>
              <a:sym typeface="Microsoft JhengHei"/>
            </a:endParaRPr>
          </a:p>
        </p:txBody>
      </p:sp>
      <p:sp>
        <p:nvSpPr>
          <p:cNvPr id="829" name="Google Shape;829;p19"/>
          <p:cNvSpPr txBox="1"/>
          <p:nvPr/>
        </p:nvSpPr>
        <p:spPr>
          <a:xfrm>
            <a:off x="2403295" y="4724499"/>
            <a:ext cx="7829275" cy="2554505"/>
          </a:xfrm>
          <a:prstGeom prst="rect">
            <a:avLst/>
          </a:prstGeom>
          <a:solidFill>
            <a:schemeClr val="lt1"/>
          </a:solidFill>
          <a:ln>
            <a:noFill/>
          </a:ln>
        </p:spPr>
        <p:txBody>
          <a:bodyPr spcFirstLastPara="1" wrap="square" lIns="91425" tIns="45700" rIns="91425" bIns="45700" anchor="t" anchorCtr="0">
            <a:spAutoFit/>
          </a:bodyPr>
          <a:lstStyle/>
          <a:p>
            <a:pPr lvl="0" algn="just"/>
            <a:r>
              <a:rPr lang="en-US" sz="3200" b="1" dirty="0" smtClean="0">
                <a:solidFill>
                  <a:schemeClr val="dk1"/>
                </a:solidFill>
                <a:latin typeface="+mj-lt"/>
                <a:ea typeface="Microsoft JhengHei"/>
                <a:cs typeface="Microsoft JhengHei"/>
                <a:sym typeface="Microsoft JhengHei"/>
              </a:rPr>
              <a:t>No!</a:t>
            </a:r>
            <a:r>
              <a:rPr lang="en-US" altLang="zh-HK" sz="3200" dirty="0" smtClean="0">
                <a:latin typeface="+mj-lt"/>
              </a:rPr>
              <a:t> </a:t>
            </a:r>
            <a:r>
              <a:rPr lang="en-US" altLang="zh-HK" sz="3200" dirty="0">
                <a:latin typeface="+mj-lt"/>
              </a:rPr>
              <a:t>Consent is </a:t>
            </a:r>
            <a:r>
              <a:rPr lang="en-US" altLang="zh-HK" sz="3200" dirty="0" smtClean="0">
                <a:latin typeface="+mj-lt"/>
              </a:rPr>
              <a:t>not a </a:t>
            </a:r>
            <a:r>
              <a:rPr lang="en-US" altLang="zh-HK" sz="3200" dirty="0" err="1" smtClean="0">
                <a:latin typeface="+mj-lt"/>
              </a:rPr>
              <a:t>defence</a:t>
            </a:r>
            <a:r>
              <a:rPr lang="en-US" altLang="zh-HK" sz="3200" dirty="0" smtClean="0">
                <a:latin typeface="+mj-lt"/>
              </a:rPr>
              <a:t>. Having consensual intercourse with person under 16 years of age shall be guilty of </a:t>
            </a:r>
            <a:r>
              <a:rPr lang="en-US" altLang="zh-HK" sz="3200" dirty="0">
                <a:latin typeface="+mj-lt"/>
              </a:rPr>
              <a:t>an offence and liable </a:t>
            </a:r>
            <a:r>
              <a:rPr lang="en-US" altLang="zh-HK" sz="3200" dirty="0" smtClean="0">
                <a:latin typeface="+mj-lt"/>
              </a:rPr>
              <a:t>to </a:t>
            </a:r>
            <a:r>
              <a:rPr lang="en-US" altLang="zh-HK" sz="3200" dirty="0">
                <a:latin typeface="+mj-lt"/>
              </a:rPr>
              <a:t>imprisonment for 5 </a:t>
            </a:r>
            <a:r>
              <a:rPr lang="en-US" altLang="zh-HK" sz="3200" dirty="0" smtClean="0">
                <a:latin typeface="+mj-lt"/>
              </a:rPr>
              <a:t>years.</a:t>
            </a:r>
            <a:endParaRPr sz="3200" b="1" dirty="0">
              <a:solidFill>
                <a:schemeClr val="dk1"/>
              </a:solidFill>
              <a:latin typeface="+mj-lt"/>
              <a:ea typeface="Microsoft JhengHei"/>
              <a:cs typeface="Microsoft JhengHei"/>
              <a:sym typeface="Microsoft JhengHei"/>
            </a:endParaRPr>
          </a:p>
        </p:txBody>
      </p:sp>
      <p:sp>
        <p:nvSpPr>
          <p:cNvPr id="7" name="Google Shape;845;p21"/>
          <p:cNvSpPr txBox="1"/>
          <p:nvPr/>
        </p:nvSpPr>
        <p:spPr>
          <a:xfrm>
            <a:off x="3228127" y="1224706"/>
            <a:ext cx="8268535" cy="1819362"/>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6600"/>
              <a:buFont typeface="Arial"/>
              <a:buNone/>
            </a:pPr>
            <a:r>
              <a:rPr lang="en-US" sz="5760" b="1" dirty="0" smtClean="0">
                <a:solidFill>
                  <a:schemeClr val="lt1"/>
                </a:solidFill>
                <a:latin typeface="Twentieth Century"/>
                <a:ea typeface="Twentieth Century"/>
                <a:cs typeface="Twentieth Century"/>
                <a:sym typeface="Twentieth Century"/>
              </a:rPr>
              <a:t>Myth-busting</a:t>
            </a:r>
          </a:p>
          <a:p>
            <a:pPr algn="ctr">
              <a:lnSpc>
                <a:spcPct val="90000"/>
              </a:lnSpc>
              <a:buClr>
                <a:schemeClr val="lt1"/>
              </a:buClr>
              <a:buSzPts val="6600"/>
            </a:pPr>
            <a:r>
              <a:rPr lang="en-US" altLang="zh-HK" sz="5760" b="1" dirty="0" smtClean="0">
                <a:solidFill>
                  <a:schemeClr val="lt1"/>
                </a:solidFill>
                <a:latin typeface="Twentieth Century"/>
                <a:ea typeface="Twentieth Century"/>
                <a:cs typeface="Twentieth Century"/>
              </a:rPr>
              <a:t>1</a:t>
            </a:r>
            <a:endParaRPr lang="zh-HK" altLang="en-US" sz="5760" b="1" dirty="0">
              <a:solidFill>
                <a:schemeClr val="lt1"/>
              </a:solidFill>
              <a:latin typeface="Twentieth Century"/>
              <a:ea typeface="Twentieth Century"/>
              <a:cs typeface="Twentieth Century"/>
            </a:endParaRPr>
          </a:p>
          <a:p>
            <a:pPr marL="0" marR="0" lvl="0" indent="0" algn="ctr" rtl="0">
              <a:lnSpc>
                <a:spcPct val="90000"/>
              </a:lnSpc>
              <a:spcBef>
                <a:spcPts val="0"/>
              </a:spcBef>
              <a:spcAft>
                <a:spcPts val="0"/>
              </a:spcAft>
              <a:buClr>
                <a:schemeClr val="lt1"/>
              </a:buClr>
              <a:buSzPts val="6600"/>
              <a:buFont typeface="Arial"/>
              <a:buNone/>
            </a:pPr>
            <a:endParaRPr sz="5760" b="1" dirty="0">
              <a:solidFill>
                <a:schemeClr val="lt1"/>
              </a:solidFill>
              <a:latin typeface="Twentieth Century"/>
              <a:ea typeface="Twentieth Century"/>
              <a:cs typeface="Twentieth Century"/>
              <a:sym typeface="Twentieth Century"/>
            </a:endParaRPr>
          </a:p>
        </p:txBody>
      </p:sp>
      <p:sp>
        <p:nvSpPr>
          <p:cNvPr id="8" name="圓角矩形 7"/>
          <p:cNvSpPr/>
          <p:nvPr/>
        </p:nvSpPr>
        <p:spPr>
          <a:xfrm>
            <a:off x="6827372" y="1984281"/>
            <a:ext cx="1070043" cy="9144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20"/>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835" name="Google Shape;835;p20" descr="Online forum concept. Tiny people communication in community group.  Internet chat messages, dialog, conversation in social media, networking.  Modern flat cartoon style. Vector illustration 23642078 Vector Art at  Vecteezy"/>
          <p:cNvPicPr preferRelativeResize="0"/>
          <p:nvPr/>
        </p:nvPicPr>
        <p:blipFill rotWithShape="1">
          <a:blip r:embed="rId3">
            <a:alphaModFix/>
          </a:blip>
          <a:srcRect/>
          <a:stretch/>
        </p:blipFill>
        <p:spPr>
          <a:xfrm>
            <a:off x="1" y="34830"/>
            <a:ext cx="14682313" cy="8159941"/>
          </a:xfrm>
          <a:prstGeom prst="rect">
            <a:avLst/>
          </a:prstGeom>
          <a:solidFill>
            <a:schemeClr val="dk2"/>
          </a:solidFill>
          <a:ln>
            <a:noFill/>
          </a:ln>
        </p:spPr>
      </p:pic>
      <p:sp>
        <p:nvSpPr>
          <p:cNvPr id="837" name="Google Shape;837;p20"/>
          <p:cNvSpPr txBox="1"/>
          <p:nvPr/>
        </p:nvSpPr>
        <p:spPr>
          <a:xfrm>
            <a:off x="4734866" y="3353580"/>
            <a:ext cx="6629820" cy="1077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smtClean="0">
                <a:solidFill>
                  <a:srgbClr val="34AC8B"/>
                </a:solidFill>
                <a:latin typeface="Arial"/>
                <a:ea typeface="Arial"/>
                <a:cs typeface="Arial"/>
                <a:sym typeface="Arial"/>
              </a:rPr>
              <a:t>I have known my online lover for a long time, he/she is trustworthy.</a:t>
            </a:r>
            <a:endParaRPr sz="3200" b="1" dirty="0">
              <a:solidFill>
                <a:srgbClr val="34AC8B"/>
              </a:solidFill>
              <a:latin typeface="Arial"/>
              <a:ea typeface="Arial"/>
              <a:cs typeface="Arial"/>
              <a:sym typeface="Arial"/>
            </a:endParaRPr>
          </a:p>
        </p:txBody>
      </p:sp>
      <p:sp>
        <p:nvSpPr>
          <p:cNvPr id="838" name="Google Shape;838;p20"/>
          <p:cNvSpPr txBox="1"/>
          <p:nvPr/>
        </p:nvSpPr>
        <p:spPr>
          <a:xfrm>
            <a:off x="2579914" y="4797396"/>
            <a:ext cx="7315200" cy="1569620"/>
          </a:xfrm>
          <a:prstGeom prst="rect">
            <a:avLst/>
          </a:prstGeom>
          <a:solidFill>
            <a:schemeClr val="lt1"/>
          </a:solidFill>
          <a:ln>
            <a:noFill/>
          </a:ln>
        </p:spPr>
        <p:txBody>
          <a:bodyPr spcFirstLastPara="1" wrap="square" lIns="91425" tIns="45700" rIns="91425" bIns="45700" anchor="t" anchorCtr="0">
            <a:spAutoFit/>
          </a:bodyPr>
          <a:lstStyle/>
          <a:p>
            <a:pPr lvl="0"/>
            <a:r>
              <a:rPr lang="en-US" sz="3200" dirty="0" err="1" smtClean="0">
                <a:solidFill>
                  <a:schemeClr val="dk1"/>
                </a:solidFill>
                <a:latin typeface="Arial"/>
                <a:ea typeface="Arial"/>
                <a:cs typeface="Arial"/>
                <a:sym typeface="Arial"/>
              </a:rPr>
              <a:t>No！Identity</a:t>
            </a:r>
            <a:r>
              <a:rPr lang="en-US" sz="3200" dirty="0" smtClean="0">
                <a:solidFill>
                  <a:schemeClr val="dk1"/>
                </a:solidFill>
                <a:latin typeface="Arial"/>
                <a:ea typeface="Arial"/>
                <a:cs typeface="Arial"/>
                <a:sym typeface="Arial"/>
              </a:rPr>
              <a:t> can easily be forged in the online world. </a:t>
            </a:r>
            <a:r>
              <a:rPr lang="en-US" sz="3200" dirty="0" smtClean="0"/>
              <a:t>D</a:t>
            </a:r>
            <a:r>
              <a:rPr lang="en-US" altLang="zh-HK" sz="3200" dirty="0" smtClean="0"/>
              <a:t>o </a:t>
            </a:r>
            <a:r>
              <a:rPr lang="en-US" altLang="zh-HK" sz="3200" dirty="0"/>
              <a:t>not trust others easily and do not disclose personal </a:t>
            </a:r>
            <a:r>
              <a:rPr lang="en-US" altLang="zh-HK" sz="3200" dirty="0" smtClean="0"/>
              <a:t>data.</a:t>
            </a:r>
            <a:r>
              <a:rPr lang="en-US" sz="3200" dirty="0" smtClean="0">
                <a:solidFill>
                  <a:schemeClr val="dk1"/>
                </a:solidFill>
                <a:latin typeface="Arial"/>
                <a:ea typeface="Arial"/>
                <a:cs typeface="Arial"/>
                <a:sym typeface="Arial"/>
              </a:rPr>
              <a:t> </a:t>
            </a:r>
            <a:endParaRPr sz="3200" b="1" dirty="0">
              <a:solidFill>
                <a:schemeClr val="dk1"/>
              </a:solidFill>
              <a:latin typeface="Arial"/>
              <a:ea typeface="Arial"/>
              <a:cs typeface="Arial"/>
              <a:sym typeface="Arial"/>
            </a:endParaRPr>
          </a:p>
        </p:txBody>
      </p:sp>
      <p:sp>
        <p:nvSpPr>
          <p:cNvPr id="7" name="Google Shape;845;p21"/>
          <p:cNvSpPr txBox="1"/>
          <p:nvPr/>
        </p:nvSpPr>
        <p:spPr>
          <a:xfrm>
            <a:off x="3228127" y="1224706"/>
            <a:ext cx="8268535" cy="1819362"/>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6600"/>
              <a:buFont typeface="Arial"/>
              <a:buNone/>
            </a:pPr>
            <a:r>
              <a:rPr lang="en-US" sz="5760" b="1" dirty="0" smtClean="0">
                <a:solidFill>
                  <a:schemeClr val="lt1"/>
                </a:solidFill>
                <a:latin typeface="Twentieth Century"/>
                <a:ea typeface="Twentieth Century"/>
                <a:cs typeface="Twentieth Century"/>
                <a:sym typeface="Twentieth Century"/>
              </a:rPr>
              <a:t>Myth-busting</a:t>
            </a:r>
          </a:p>
          <a:p>
            <a:pPr algn="ctr">
              <a:lnSpc>
                <a:spcPct val="90000"/>
              </a:lnSpc>
              <a:buClr>
                <a:schemeClr val="lt1"/>
              </a:buClr>
              <a:buSzPts val="6600"/>
            </a:pPr>
            <a:r>
              <a:rPr lang="en-US" altLang="zh-HK" sz="5760" b="1" dirty="0" smtClean="0">
                <a:solidFill>
                  <a:schemeClr val="lt1"/>
                </a:solidFill>
                <a:latin typeface="Twentieth Century"/>
                <a:ea typeface="Twentieth Century"/>
                <a:cs typeface="Twentieth Century"/>
              </a:rPr>
              <a:t>2</a:t>
            </a:r>
            <a:endParaRPr lang="zh-HK" altLang="en-US" sz="5760" b="1" dirty="0">
              <a:solidFill>
                <a:schemeClr val="lt1"/>
              </a:solidFill>
              <a:latin typeface="Twentieth Century"/>
              <a:ea typeface="Twentieth Century"/>
              <a:cs typeface="Twentieth Century"/>
            </a:endParaRPr>
          </a:p>
          <a:p>
            <a:pPr marL="0" marR="0" lvl="0" indent="0" algn="ctr" rtl="0">
              <a:lnSpc>
                <a:spcPct val="90000"/>
              </a:lnSpc>
              <a:spcBef>
                <a:spcPts val="0"/>
              </a:spcBef>
              <a:spcAft>
                <a:spcPts val="0"/>
              </a:spcAft>
              <a:buClr>
                <a:schemeClr val="lt1"/>
              </a:buClr>
              <a:buSzPts val="6600"/>
              <a:buFont typeface="Arial"/>
              <a:buNone/>
            </a:pPr>
            <a:endParaRPr sz="5760" b="1" dirty="0">
              <a:solidFill>
                <a:schemeClr val="lt1"/>
              </a:solidFill>
              <a:latin typeface="Twentieth Century"/>
              <a:ea typeface="Twentieth Century"/>
              <a:cs typeface="Twentieth Century"/>
              <a:sym typeface="Twentieth Century"/>
            </a:endParaRPr>
          </a:p>
        </p:txBody>
      </p:sp>
      <p:sp>
        <p:nvSpPr>
          <p:cNvPr id="8" name="圓角矩形 7"/>
          <p:cNvSpPr/>
          <p:nvPr/>
        </p:nvSpPr>
        <p:spPr>
          <a:xfrm>
            <a:off x="6827372" y="1984281"/>
            <a:ext cx="1070043" cy="9144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
          <p:cNvGrpSpPr/>
          <p:nvPr/>
        </p:nvGrpSpPr>
        <p:grpSpPr>
          <a:xfrm>
            <a:off x="2178994" y="1472453"/>
            <a:ext cx="10013006" cy="6493006"/>
            <a:chOff x="-259406" y="4696"/>
            <a:chExt cx="10013006" cy="6493006"/>
          </a:xfrm>
        </p:grpSpPr>
        <p:sp>
          <p:nvSpPr>
            <p:cNvPr id="302" name="Google Shape;302;p2"/>
            <p:cNvSpPr/>
            <p:nvPr/>
          </p:nvSpPr>
          <p:spPr>
            <a:xfrm rot="5400000">
              <a:off x="-473219" y="218511"/>
              <a:ext cx="2290111" cy="1862482"/>
            </a:xfrm>
            <a:prstGeom prst="chevron">
              <a:avLst>
                <a:gd name="adj" fmla="val 50000"/>
              </a:avLst>
            </a:prstGeom>
            <a:solidFill>
              <a:srgbClr val="9EE0F7"/>
            </a:solidFill>
            <a:ln w="15875" cap="flat" cmpd="sng">
              <a:solidFill>
                <a:srgbClr val="4C6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txBox="1"/>
            <p:nvPr/>
          </p:nvSpPr>
          <p:spPr>
            <a:xfrm>
              <a:off x="-194785" y="863418"/>
              <a:ext cx="1765207" cy="687034"/>
            </a:xfrm>
            <a:prstGeom prst="rect">
              <a:avLst/>
            </a:prstGeom>
            <a:noFill/>
            <a:ln>
              <a:noFill/>
            </a:ln>
          </p:spPr>
          <p:txBody>
            <a:bodyPr spcFirstLastPara="1" wrap="square" lIns="27925" tIns="27925" rIns="27925" bIns="27925" anchor="ctr" anchorCtr="0">
              <a:noAutofit/>
            </a:bodyPr>
            <a:lstStyle/>
            <a:p>
              <a:pPr lvl="0" algn="ctr">
                <a:lnSpc>
                  <a:spcPct val="90000"/>
                </a:lnSpc>
                <a:buClr>
                  <a:schemeClr val="lt1"/>
                </a:buClr>
                <a:buSzPts val="4400"/>
              </a:pPr>
              <a:r>
                <a:rPr lang="en-US" altLang="zh-HK" sz="2500" b="1" dirty="0">
                  <a:solidFill>
                    <a:schemeClr val="bg1"/>
                  </a:solidFill>
                </a:rPr>
                <a:t>Knowledge</a:t>
              </a:r>
              <a:endParaRPr sz="2500" b="1" dirty="0">
                <a:solidFill>
                  <a:schemeClr val="bg1"/>
                </a:solidFill>
              </a:endParaRPr>
            </a:p>
          </p:txBody>
        </p:sp>
        <p:sp>
          <p:nvSpPr>
            <p:cNvPr id="304" name="Google Shape;304;p2"/>
            <p:cNvSpPr/>
            <p:nvPr/>
          </p:nvSpPr>
          <p:spPr>
            <a:xfrm rot="5400000">
              <a:off x="4933661" y="-3325886"/>
              <a:ext cx="1489355" cy="8150522"/>
            </a:xfrm>
            <a:prstGeom prst="round2SameRect">
              <a:avLst>
                <a:gd name="adj1" fmla="val 16667"/>
                <a:gd name="adj2" fmla="val 0"/>
              </a:avLst>
            </a:prstGeom>
            <a:solidFill>
              <a:schemeClr val="lt1">
                <a:alpha val="89803"/>
              </a:schemeClr>
            </a:solidFill>
            <a:ln w="15875" cap="flat" cmpd="sng">
              <a:solidFill>
                <a:srgbClr val="4C6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txBox="1"/>
            <p:nvPr/>
          </p:nvSpPr>
          <p:spPr>
            <a:xfrm>
              <a:off x="1603078" y="77401"/>
              <a:ext cx="8077818" cy="1343947"/>
            </a:xfrm>
            <a:prstGeom prst="rect">
              <a:avLst/>
            </a:prstGeom>
            <a:noFill/>
            <a:ln>
              <a:noFill/>
            </a:ln>
          </p:spPr>
          <p:txBody>
            <a:bodyPr spcFirstLastPara="1" wrap="square" lIns="241800" tIns="21575" rIns="21575" bIns="21575" anchor="ctr" anchorCtr="0">
              <a:noAutofit/>
            </a:bodyPr>
            <a:lstStyle/>
            <a:p>
              <a:pPr marL="285750" lvl="1" indent="-285750">
                <a:lnSpc>
                  <a:spcPct val="90000"/>
                </a:lnSpc>
                <a:buSzPts val="3400"/>
                <a:buFont typeface="Arial"/>
                <a:buChar char="•"/>
              </a:pPr>
              <a:r>
                <a:rPr lang="en-US" altLang="zh-HK" sz="3000" dirty="0"/>
                <a:t>Understand </a:t>
              </a:r>
              <a:r>
                <a:rPr lang="en-US" altLang="zh-HK" sz="3000" dirty="0" smtClean="0"/>
                <a:t>the definition </a:t>
              </a:r>
              <a:r>
                <a:rPr lang="en-US" altLang="zh-HK" sz="3000" dirty="0"/>
                <a:t>of online grooming </a:t>
              </a:r>
            </a:p>
            <a:p>
              <a:pPr marL="285750" lvl="1" indent="-285750">
                <a:lnSpc>
                  <a:spcPct val="90000"/>
                </a:lnSpc>
                <a:buSzPts val="3400"/>
                <a:buFont typeface="Arial"/>
                <a:buChar char="•"/>
              </a:pPr>
              <a:r>
                <a:rPr lang="en-US" sz="3000" dirty="0"/>
                <a:t>Understand related laws</a:t>
              </a:r>
              <a:endParaRPr sz="3000" dirty="0"/>
            </a:p>
          </p:txBody>
        </p:sp>
        <p:sp>
          <p:nvSpPr>
            <p:cNvPr id="306" name="Google Shape;306;p2"/>
            <p:cNvSpPr/>
            <p:nvPr/>
          </p:nvSpPr>
          <p:spPr>
            <a:xfrm rot="5400000">
              <a:off x="-456893" y="2303631"/>
              <a:ext cx="2290111" cy="1895137"/>
            </a:xfrm>
            <a:prstGeom prst="chevron">
              <a:avLst>
                <a:gd name="adj" fmla="val 50000"/>
              </a:avLst>
            </a:prstGeom>
            <a:solidFill>
              <a:srgbClr val="11B2EB"/>
            </a:solidFill>
            <a:ln w="15875" cap="flat" cmpd="sng">
              <a:solidFill>
                <a:srgbClr val="4C6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txBox="1"/>
            <p:nvPr/>
          </p:nvSpPr>
          <p:spPr>
            <a:xfrm>
              <a:off x="-129703" y="3062536"/>
              <a:ext cx="1603077" cy="687034"/>
            </a:xfrm>
            <a:prstGeom prst="rect">
              <a:avLst/>
            </a:prstGeom>
            <a:noFill/>
            <a:ln>
              <a:noFill/>
            </a:ln>
          </p:spPr>
          <p:txBody>
            <a:bodyPr spcFirstLastPara="1" wrap="square" lIns="27925" tIns="27925" rIns="27925" bIns="27925" anchor="ctr" anchorCtr="0">
              <a:noAutofit/>
            </a:bodyPr>
            <a:lstStyle/>
            <a:p>
              <a:pPr lvl="0" algn="ctr">
                <a:lnSpc>
                  <a:spcPct val="90000"/>
                </a:lnSpc>
                <a:buClr>
                  <a:srgbClr val="FFFFFF"/>
                </a:buClr>
                <a:buSzPts val="4400"/>
              </a:pPr>
              <a:r>
                <a:rPr lang="en-US" altLang="zh-HK" sz="2500" b="1" dirty="0">
                  <a:solidFill>
                    <a:schemeClr val="bg1"/>
                  </a:solidFill>
                </a:rPr>
                <a:t>Emotion</a:t>
              </a:r>
              <a:endParaRPr sz="2500" b="1" dirty="0">
                <a:solidFill>
                  <a:schemeClr val="bg1"/>
                </a:solidFill>
              </a:endParaRPr>
            </a:p>
          </p:txBody>
        </p:sp>
        <p:sp>
          <p:nvSpPr>
            <p:cNvPr id="308" name="Google Shape;308;p2"/>
            <p:cNvSpPr/>
            <p:nvPr/>
          </p:nvSpPr>
          <p:spPr>
            <a:xfrm rot="5400000">
              <a:off x="4670419" y="-1126882"/>
              <a:ext cx="2015837" cy="8150522"/>
            </a:xfrm>
            <a:prstGeom prst="round2SameRect">
              <a:avLst>
                <a:gd name="adj1" fmla="val 16667"/>
                <a:gd name="adj2" fmla="val 0"/>
              </a:avLst>
            </a:prstGeom>
            <a:solidFill>
              <a:schemeClr val="lt1">
                <a:alpha val="89803"/>
              </a:schemeClr>
            </a:solidFill>
            <a:ln w="15875" cap="flat" cmpd="sng">
              <a:solidFill>
                <a:srgbClr val="4C6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txBox="1"/>
            <p:nvPr/>
          </p:nvSpPr>
          <p:spPr>
            <a:xfrm>
              <a:off x="1603077" y="2405993"/>
              <a:ext cx="7845723" cy="1116057"/>
            </a:xfrm>
            <a:prstGeom prst="rect">
              <a:avLst/>
            </a:prstGeom>
            <a:noFill/>
            <a:ln>
              <a:noFill/>
            </a:ln>
          </p:spPr>
          <p:txBody>
            <a:bodyPr spcFirstLastPara="1" wrap="square" lIns="241800" tIns="21575" rIns="21575" bIns="21575" anchor="ctr" anchorCtr="0">
              <a:noAutofit/>
            </a:bodyPr>
            <a:lstStyle/>
            <a:p>
              <a:pPr marL="285750" lvl="1" indent="-285750" algn="just">
                <a:lnSpc>
                  <a:spcPct val="90000"/>
                </a:lnSpc>
                <a:buSzPts val="3400"/>
                <a:buFont typeface="Arial"/>
                <a:buChar char="•"/>
              </a:pPr>
              <a:r>
                <a:rPr lang="en-US" altLang="zh-HK" sz="3000" dirty="0"/>
                <a:t>Reflect on the grave consequences of unlawful actions</a:t>
              </a:r>
            </a:p>
            <a:p>
              <a:pPr marL="285750" lvl="1" indent="-285750" algn="just">
                <a:lnSpc>
                  <a:spcPct val="90000"/>
                </a:lnSpc>
                <a:buSzPts val="3400"/>
                <a:buFont typeface="Arial"/>
                <a:buChar char="•"/>
              </a:pPr>
              <a:r>
                <a:rPr lang="en-US" altLang="zh-HK" sz="3000" dirty="0"/>
                <a:t>Understand the importance of protecting oneself and respecting others</a:t>
              </a:r>
              <a:endParaRPr sz="3000" dirty="0"/>
            </a:p>
          </p:txBody>
        </p:sp>
        <p:sp>
          <p:nvSpPr>
            <p:cNvPr id="310" name="Google Shape;310;p2"/>
            <p:cNvSpPr/>
            <p:nvPr/>
          </p:nvSpPr>
          <p:spPr>
            <a:xfrm rot="5400000">
              <a:off x="-473220" y="4421405"/>
              <a:ext cx="2290111" cy="1862484"/>
            </a:xfrm>
            <a:prstGeom prst="chevron">
              <a:avLst>
                <a:gd name="adj" fmla="val 50000"/>
              </a:avLst>
            </a:prstGeom>
            <a:solidFill>
              <a:srgbClr val="0B769C"/>
            </a:solidFill>
            <a:ln w="15875" cap="flat" cmpd="sng">
              <a:solidFill>
                <a:srgbClr val="4C6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txBox="1"/>
            <p:nvPr/>
          </p:nvSpPr>
          <p:spPr>
            <a:xfrm>
              <a:off x="-113721" y="5163983"/>
              <a:ext cx="1603077" cy="687034"/>
            </a:xfrm>
            <a:prstGeom prst="rect">
              <a:avLst/>
            </a:prstGeom>
            <a:noFill/>
            <a:ln>
              <a:noFill/>
            </a:ln>
          </p:spPr>
          <p:txBody>
            <a:bodyPr spcFirstLastPara="1" wrap="square" lIns="27925" tIns="27925" rIns="27925" bIns="27925" anchor="ctr" anchorCtr="0">
              <a:noAutofit/>
            </a:bodyPr>
            <a:lstStyle/>
            <a:p>
              <a:pPr lvl="0" algn="ctr">
                <a:lnSpc>
                  <a:spcPct val="90000"/>
                </a:lnSpc>
                <a:buClr>
                  <a:srgbClr val="FFFFFF"/>
                </a:buClr>
                <a:buSzPts val="4400"/>
              </a:pPr>
              <a:r>
                <a:rPr lang="en-US" altLang="zh-HK" sz="2500" b="1" dirty="0">
                  <a:solidFill>
                    <a:schemeClr val="bg1"/>
                  </a:solidFill>
                </a:rPr>
                <a:t>Action</a:t>
              </a:r>
              <a:endParaRPr sz="2500" b="1" dirty="0">
                <a:solidFill>
                  <a:schemeClr val="bg1"/>
                </a:solidFill>
              </a:endParaRPr>
            </a:p>
          </p:txBody>
        </p:sp>
        <p:sp>
          <p:nvSpPr>
            <p:cNvPr id="312" name="Google Shape;312;p2"/>
            <p:cNvSpPr/>
            <p:nvPr/>
          </p:nvSpPr>
          <p:spPr>
            <a:xfrm rot="5400000">
              <a:off x="4934052" y="909276"/>
              <a:ext cx="1488572" cy="8150522"/>
            </a:xfrm>
            <a:prstGeom prst="round2SameRect">
              <a:avLst>
                <a:gd name="adj1" fmla="val 16667"/>
                <a:gd name="adj2" fmla="val 0"/>
              </a:avLst>
            </a:prstGeom>
            <a:solidFill>
              <a:schemeClr val="lt1">
                <a:alpha val="89803"/>
              </a:schemeClr>
            </a:solidFill>
            <a:ln w="15875" cap="flat" cmpd="sng">
              <a:solidFill>
                <a:srgbClr val="4C6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txBox="1"/>
            <p:nvPr/>
          </p:nvSpPr>
          <p:spPr>
            <a:xfrm>
              <a:off x="1603077" y="4312917"/>
              <a:ext cx="8077856" cy="1343240"/>
            </a:xfrm>
            <a:prstGeom prst="rect">
              <a:avLst/>
            </a:prstGeom>
            <a:noFill/>
            <a:ln>
              <a:noFill/>
            </a:ln>
          </p:spPr>
          <p:txBody>
            <a:bodyPr spcFirstLastPara="1" wrap="square" lIns="241800" tIns="21575" rIns="21575" bIns="21575" anchor="ctr" anchorCtr="0">
              <a:noAutofit/>
            </a:bodyPr>
            <a:lstStyle/>
            <a:p>
              <a:pPr marL="285750" lvl="1" indent="-285750" algn="just">
                <a:lnSpc>
                  <a:spcPct val="90000"/>
                </a:lnSpc>
                <a:buSzPts val="3400"/>
                <a:buFont typeface="Arial"/>
                <a:buChar char="•"/>
              </a:pPr>
              <a:r>
                <a:rPr lang="en-US" altLang="zh-HK" sz="3000" dirty="0"/>
                <a:t>Establish safe internet usage </a:t>
              </a:r>
              <a:r>
                <a:rPr lang="en-US" altLang="zh-HK" sz="3000" dirty="0" smtClean="0"/>
                <a:t>habits</a:t>
              </a:r>
            </a:p>
            <a:p>
              <a:pPr marL="285750" lvl="1" indent="-285750" algn="just">
                <a:lnSpc>
                  <a:spcPct val="90000"/>
                </a:lnSpc>
                <a:buSzPts val="3400"/>
                <a:buFont typeface="Arial"/>
                <a:buChar char="•"/>
              </a:pPr>
              <a:r>
                <a:rPr lang="en-US" altLang="zh-HK" sz="3000" dirty="0" smtClean="0"/>
                <a:t>Apply </a:t>
              </a:r>
              <a:r>
                <a:rPr lang="en-US" altLang="zh-HK" sz="3000" dirty="0"/>
                <a:t>effective methods to resist temptation</a:t>
              </a:r>
              <a:endParaRPr sz="3000" dirty="0"/>
            </a:p>
          </p:txBody>
        </p:sp>
      </p:grpSp>
      <p:sp>
        <p:nvSpPr>
          <p:cNvPr id="314" name="Google Shape;314;p2"/>
          <p:cNvSpPr txBox="1"/>
          <p:nvPr/>
        </p:nvSpPr>
        <p:spPr>
          <a:xfrm>
            <a:off x="6286679" y="437979"/>
            <a:ext cx="3660118"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6FFBB"/>
              </a:buClr>
              <a:buSzPts val="5400"/>
              <a:buFont typeface="Arial"/>
              <a:buNone/>
            </a:pPr>
            <a:r>
              <a:rPr lang="en-US" sz="5400" b="1" dirty="0" smtClean="0">
                <a:solidFill>
                  <a:srgbClr val="16FFBB"/>
                </a:solidFill>
                <a:latin typeface="Arial"/>
                <a:ea typeface="Arial"/>
                <a:cs typeface="Arial"/>
                <a:sym typeface="Arial"/>
              </a:rPr>
              <a:t>Objectives</a:t>
            </a:r>
            <a:endParaRPr sz="5400" b="1" dirty="0">
              <a:solidFill>
                <a:srgbClr val="16FFBB"/>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21"/>
          <p:cNvSpPr txBox="1">
            <a:spLocks noGrp="1"/>
          </p:cNvSpPr>
          <p:nvPr>
            <p:ph type="sldNum" idx="12"/>
          </p:nvPr>
        </p:nvSpPr>
        <p:spPr>
          <a:xfrm>
            <a:off x="12331586" y="7059929"/>
            <a:ext cx="925307" cy="4381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844" name="Google Shape;844;p21" descr="Online forum concept. Tiny people communication in community group.  Internet chat messages, dialog, conversation in social media, networking.  Modern flat cartoon style. Vector illustration 23642078 Vector Art at  Vecteezy"/>
          <p:cNvPicPr preferRelativeResize="0"/>
          <p:nvPr/>
        </p:nvPicPr>
        <p:blipFill rotWithShape="1">
          <a:blip r:embed="rId3">
            <a:alphaModFix/>
          </a:blip>
          <a:srcRect/>
          <a:stretch/>
        </p:blipFill>
        <p:spPr>
          <a:xfrm>
            <a:off x="1" y="34830"/>
            <a:ext cx="14682313" cy="8159941"/>
          </a:xfrm>
          <a:prstGeom prst="rect">
            <a:avLst/>
          </a:prstGeom>
          <a:solidFill>
            <a:schemeClr val="dk2"/>
          </a:solidFill>
          <a:ln>
            <a:noFill/>
          </a:ln>
        </p:spPr>
      </p:pic>
      <p:sp>
        <p:nvSpPr>
          <p:cNvPr id="845" name="Google Shape;845;p21"/>
          <p:cNvSpPr txBox="1"/>
          <p:nvPr/>
        </p:nvSpPr>
        <p:spPr>
          <a:xfrm>
            <a:off x="3228127" y="1224706"/>
            <a:ext cx="8268535" cy="1819362"/>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6600"/>
              <a:buFont typeface="Arial"/>
              <a:buNone/>
            </a:pPr>
            <a:r>
              <a:rPr lang="en-US" sz="5760" b="1" dirty="0" smtClean="0">
                <a:solidFill>
                  <a:schemeClr val="lt1"/>
                </a:solidFill>
                <a:latin typeface="Twentieth Century"/>
                <a:ea typeface="Twentieth Century"/>
                <a:cs typeface="Twentieth Century"/>
                <a:sym typeface="Twentieth Century"/>
              </a:rPr>
              <a:t>Myth-busting</a:t>
            </a:r>
          </a:p>
          <a:p>
            <a:pPr algn="ctr">
              <a:lnSpc>
                <a:spcPct val="90000"/>
              </a:lnSpc>
              <a:buClr>
                <a:schemeClr val="lt1"/>
              </a:buClr>
              <a:buSzPts val="6600"/>
            </a:pPr>
            <a:r>
              <a:rPr lang="en-US" altLang="zh-HK" sz="5760" b="1" dirty="0">
                <a:solidFill>
                  <a:schemeClr val="lt1"/>
                </a:solidFill>
                <a:latin typeface="Twentieth Century"/>
                <a:ea typeface="Twentieth Century"/>
                <a:cs typeface="Twentieth Century"/>
              </a:rPr>
              <a:t>3</a:t>
            </a:r>
            <a:endParaRPr lang="zh-HK" altLang="en-US" sz="5760" b="1" dirty="0">
              <a:solidFill>
                <a:schemeClr val="lt1"/>
              </a:solidFill>
              <a:latin typeface="Twentieth Century"/>
              <a:ea typeface="Twentieth Century"/>
              <a:cs typeface="Twentieth Century"/>
            </a:endParaRPr>
          </a:p>
          <a:p>
            <a:pPr marL="0" marR="0" lvl="0" indent="0" algn="ctr" rtl="0">
              <a:lnSpc>
                <a:spcPct val="90000"/>
              </a:lnSpc>
              <a:spcBef>
                <a:spcPts val="0"/>
              </a:spcBef>
              <a:spcAft>
                <a:spcPts val="0"/>
              </a:spcAft>
              <a:buClr>
                <a:schemeClr val="lt1"/>
              </a:buClr>
              <a:buSzPts val="6600"/>
              <a:buFont typeface="Arial"/>
              <a:buNone/>
            </a:pPr>
            <a:endParaRPr sz="5760" b="1" dirty="0">
              <a:solidFill>
                <a:schemeClr val="lt1"/>
              </a:solidFill>
              <a:latin typeface="Twentieth Century"/>
              <a:ea typeface="Twentieth Century"/>
              <a:cs typeface="Twentieth Century"/>
              <a:sym typeface="Twentieth Century"/>
            </a:endParaRPr>
          </a:p>
        </p:txBody>
      </p:sp>
      <p:sp>
        <p:nvSpPr>
          <p:cNvPr id="846" name="Google Shape;846;p21"/>
          <p:cNvSpPr txBox="1"/>
          <p:nvPr/>
        </p:nvSpPr>
        <p:spPr>
          <a:xfrm>
            <a:off x="4866842" y="3099453"/>
            <a:ext cx="6629820" cy="15696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smtClean="0">
                <a:solidFill>
                  <a:srgbClr val="34AC8B"/>
                </a:solidFill>
                <a:latin typeface="Arial"/>
                <a:ea typeface="Arial"/>
                <a:cs typeface="Arial"/>
                <a:sym typeface="Arial"/>
              </a:rPr>
              <a:t>I am just joking with my online friend with no sexual </a:t>
            </a:r>
            <a:r>
              <a:rPr lang="en-US" sz="3200" dirty="0" err="1" smtClean="0">
                <a:solidFill>
                  <a:srgbClr val="34AC8B"/>
                </a:solidFill>
                <a:latin typeface="Arial"/>
                <a:ea typeface="Arial"/>
                <a:cs typeface="Arial"/>
                <a:sym typeface="Arial"/>
              </a:rPr>
              <a:t>activitiy</a:t>
            </a:r>
            <a:r>
              <a:rPr lang="en-US" sz="3200" dirty="0" smtClean="0">
                <a:solidFill>
                  <a:srgbClr val="34AC8B"/>
                </a:solidFill>
                <a:latin typeface="Arial"/>
                <a:ea typeface="Arial"/>
                <a:cs typeface="Arial"/>
                <a:sym typeface="Arial"/>
              </a:rPr>
              <a:t> occurs, it is not illegal.</a:t>
            </a:r>
            <a:endParaRPr sz="3200" b="1" dirty="0">
              <a:solidFill>
                <a:srgbClr val="34AC8B"/>
              </a:solidFill>
              <a:latin typeface="Arial"/>
              <a:ea typeface="Arial"/>
              <a:cs typeface="Arial"/>
              <a:sym typeface="Arial"/>
            </a:endParaRPr>
          </a:p>
        </p:txBody>
      </p:sp>
      <p:sp>
        <p:nvSpPr>
          <p:cNvPr id="847" name="Google Shape;847;p21"/>
          <p:cNvSpPr txBox="1"/>
          <p:nvPr/>
        </p:nvSpPr>
        <p:spPr>
          <a:xfrm>
            <a:off x="2508194" y="4724459"/>
            <a:ext cx="7530752" cy="2677616"/>
          </a:xfrm>
          <a:prstGeom prst="rect">
            <a:avLst/>
          </a:prstGeom>
          <a:solidFill>
            <a:schemeClr val="lt1"/>
          </a:solidFill>
          <a:ln>
            <a:noFill/>
          </a:ln>
        </p:spPr>
        <p:txBody>
          <a:bodyPr spcFirstLastPara="1" wrap="square" lIns="91425" tIns="45700" rIns="91425" bIns="45700" anchor="t" anchorCtr="0">
            <a:spAutoFit/>
          </a:bodyPr>
          <a:lstStyle/>
          <a:p>
            <a:pPr lvl="0" algn="just"/>
            <a:r>
              <a:rPr lang="en-US" sz="2800" dirty="0">
                <a:solidFill>
                  <a:schemeClr val="dk1"/>
                </a:solidFill>
                <a:sym typeface="Arial"/>
              </a:rPr>
              <a:t>No</a:t>
            </a:r>
            <a:r>
              <a:rPr lang="en-US" sz="2800" dirty="0" smtClean="0">
                <a:solidFill>
                  <a:schemeClr val="dk1"/>
                </a:solidFill>
                <a:sym typeface="Arial"/>
              </a:rPr>
              <a:t>！</a:t>
            </a:r>
            <a:r>
              <a:rPr lang="en-US" altLang="zh-HK" sz="2800" dirty="0"/>
              <a:t> As long as the behavior involves inducing minors to engage in improper acts (such as sending indecent photos or videos), or threatening, inciting minors to participate in illegal activities, it may already contravene the law.</a:t>
            </a:r>
            <a:endParaRPr sz="2800" b="1" dirty="0">
              <a:solidFill>
                <a:schemeClr val="dk1"/>
              </a:solidFill>
              <a:sym typeface="Arial"/>
            </a:endParaRPr>
          </a:p>
        </p:txBody>
      </p:sp>
      <p:sp>
        <p:nvSpPr>
          <p:cNvPr id="2" name="圓角矩形 1"/>
          <p:cNvSpPr/>
          <p:nvPr/>
        </p:nvSpPr>
        <p:spPr>
          <a:xfrm>
            <a:off x="6827372" y="1984281"/>
            <a:ext cx="1070043" cy="9144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22"/>
          <p:cNvSpPr/>
          <p:nvPr/>
        </p:nvSpPr>
        <p:spPr>
          <a:xfrm>
            <a:off x="3045679" y="538788"/>
            <a:ext cx="5486400" cy="6858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F0FCFF"/>
              </a:buClr>
              <a:buSzPts val="4300"/>
              <a:buFont typeface="Twentieth Century"/>
              <a:buNone/>
            </a:pPr>
            <a:r>
              <a:rPr lang="en-US" sz="4300" b="1" dirty="0" smtClean="0">
                <a:solidFill>
                  <a:srgbClr val="FFFF00"/>
                </a:solidFill>
                <a:latin typeface="Twentieth Century"/>
                <a:ea typeface="Twentieth Century"/>
                <a:cs typeface="Twentieth Century"/>
                <a:sym typeface="Twentieth Century"/>
              </a:rPr>
              <a:t>Conclusion</a:t>
            </a:r>
            <a:endParaRPr sz="4300" b="1" dirty="0">
              <a:solidFill>
                <a:srgbClr val="FFFF00"/>
              </a:solidFill>
              <a:latin typeface="Twentieth Century"/>
              <a:ea typeface="Twentieth Century"/>
              <a:cs typeface="Twentieth Century"/>
              <a:sym typeface="Twentieth Century"/>
            </a:endParaRPr>
          </a:p>
        </p:txBody>
      </p:sp>
      <p:sp>
        <p:nvSpPr>
          <p:cNvPr id="854" name="Google Shape;854;p22"/>
          <p:cNvSpPr/>
          <p:nvPr/>
        </p:nvSpPr>
        <p:spPr>
          <a:xfrm>
            <a:off x="679803" y="1317214"/>
            <a:ext cx="7415927" cy="6429083"/>
          </a:xfrm>
          <a:prstGeom prst="roundRect">
            <a:avLst>
              <a:gd name="adj" fmla="val 15409"/>
            </a:avLst>
          </a:prstGeom>
          <a:solidFill>
            <a:srgbClr val="0A081B"/>
          </a:solidFill>
          <a:ln w="30475" cap="flat" cmpd="sng">
            <a:solidFill>
              <a:srgbClr val="16FFB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864" name="Google Shape;864;p22" descr="一張含有 室內, 傢俱, 動畫, 卡通 的圖片&#10;&#10;AI 產生的內容可能不正確。"/>
          <p:cNvPicPr preferRelativeResize="0"/>
          <p:nvPr/>
        </p:nvPicPr>
        <p:blipFill rotWithShape="1">
          <a:blip r:embed="rId3">
            <a:alphaModFix/>
          </a:blip>
          <a:srcRect/>
          <a:stretch/>
        </p:blipFill>
        <p:spPr>
          <a:xfrm>
            <a:off x="8532079" y="0"/>
            <a:ext cx="6073140" cy="8229600"/>
          </a:xfrm>
          <a:prstGeom prst="rect">
            <a:avLst/>
          </a:prstGeom>
          <a:noFill/>
          <a:ln>
            <a:noFill/>
          </a:ln>
        </p:spPr>
      </p:pic>
      <p:sp>
        <p:nvSpPr>
          <p:cNvPr id="3" name="文字方塊 2">
            <a:extLst>
              <a:ext uri="{FF2B5EF4-FFF2-40B4-BE49-F238E27FC236}">
                <a16:creationId xmlns:a16="http://schemas.microsoft.com/office/drawing/2014/main" id="{DF2B57C4-44A5-11AF-0EE6-07C7AB463EA9}"/>
              </a:ext>
            </a:extLst>
          </p:cNvPr>
          <p:cNvSpPr txBox="1"/>
          <p:nvPr/>
        </p:nvSpPr>
        <p:spPr>
          <a:xfrm>
            <a:off x="873739" y="1715601"/>
            <a:ext cx="7028057" cy="5262979"/>
          </a:xfrm>
          <a:prstGeom prst="rect">
            <a:avLst/>
          </a:prstGeom>
          <a:noFill/>
        </p:spPr>
        <p:txBody>
          <a:bodyPr wrap="square">
            <a:spAutoFit/>
          </a:bodyPr>
          <a:lstStyle/>
          <a:p>
            <a:pPr marL="742950" indent="-742950">
              <a:buClr>
                <a:schemeClr val="bg1"/>
              </a:buClr>
              <a:buFont typeface="Wingdings" pitchFamily="2" charset="2"/>
              <a:buChar char="Ø"/>
            </a:pPr>
            <a:r>
              <a:rPr lang="en-US" altLang="zh-HK" sz="2800" dirty="0" smtClean="0">
                <a:solidFill>
                  <a:schemeClr val="bg1"/>
                </a:solidFill>
              </a:rPr>
              <a:t>It is normal to have a desire to explore sexuality, </a:t>
            </a:r>
            <a:r>
              <a:rPr lang="en-US" altLang="zh-HK" sz="2800" dirty="0">
                <a:solidFill>
                  <a:schemeClr val="bg1"/>
                </a:solidFill>
              </a:rPr>
              <a:t>but remember that there are </a:t>
            </a:r>
            <a:r>
              <a:rPr lang="en-US" altLang="zh-HK" sz="2800" dirty="0" smtClean="0">
                <a:solidFill>
                  <a:schemeClr val="bg1"/>
                </a:solidFill>
              </a:rPr>
              <a:t>somethings </a:t>
            </a:r>
            <a:r>
              <a:rPr lang="en-US" altLang="zh-HK" sz="2800" dirty="0">
                <a:solidFill>
                  <a:schemeClr val="bg1"/>
                </a:solidFill>
              </a:rPr>
              <a:t>you can't share with others!</a:t>
            </a:r>
          </a:p>
          <a:p>
            <a:pPr marL="742950" indent="-742950">
              <a:buClr>
                <a:schemeClr val="bg1"/>
              </a:buClr>
              <a:buFont typeface="Wingdings" pitchFamily="2" charset="2"/>
              <a:buChar char="Ø"/>
            </a:pPr>
            <a:r>
              <a:rPr lang="en-US" altLang="zh-HK" sz="2800" dirty="0">
                <a:solidFill>
                  <a:schemeClr val="bg1"/>
                </a:solidFill>
              </a:rPr>
              <a:t>There's nothing wrong with chatting online, but if the conversation is pornographic or sexual in nature and makes you feel uncomfortable, stop it immediately!</a:t>
            </a:r>
          </a:p>
          <a:p>
            <a:pPr marL="742950" indent="-742950">
              <a:buClr>
                <a:schemeClr val="bg1"/>
              </a:buClr>
              <a:buFont typeface="Wingdings" pitchFamily="2" charset="2"/>
              <a:buChar char="Ø"/>
            </a:pPr>
            <a:r>
              <a:rPr lang="en-US" altLang="zh-HK" sz="2800" dirty="0">
                <a:solidFill>
                  <a:schemeClr val="bg1"/>
                </a:solidFill>
              </a:rPr>
              <a:t>Protect yourself, don't expose yourself in front of the camera or meet online friends </a:t>
            </a:r>
            <a:r>
              <a:rPr lang="en-US" altLang="zh-HK" sz="2800" dirty="0" smtClean="0">
                <a:solidFill>
                  <a:schemeClr val="bg1"/>
                </a:solidFill>
              </a:rPr>
              <a:t>alone!</a:t>
            </a:r>
            <a:endParaRPr lang="zh-HK" altLang="en-US" sz="28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8"/>
        <p:cNvGrpSpPr/>
        <p:nvPr/>
      </p:nvGrpSpPr>
      <p:grpSpPr>
        <a:xfrm>
          <a:off x="0" y="0"/>
          <a:ext cx="0" cy="0"/>
          <a:chOff x="0" y="0"/>
          <a:chExt cx="0" cy="0"/>
        </a:xfrm>
      </p:grpSpPr>
      <p:pic>
        <p:nvPicPr>
          <p:cNvPr id="869" name="Google Shape;869;p23"/>
          <p:cNvPicPr preferRelativeResize="0"/>
          <p:nvPr/>
        </p:nvPicPr>
        <p:blipFill rotWithShape="1">
          <a:blip r:embed="rId4">
            <a:alphaModFix amt="30000"/>
          </a:blip>
          <a:srcRect/>
          <a:stretch/>
        </p:blipFill>
        <p:spPr>
          <a:xfrm>
            <a:off x="0" y="-1"/>
            <a:ext cx="14630403" cy="8229601"/>
          </a:xfrm>
          <a:prstGeom prst="rect">
            <a:avLst/>
          </a:prstGeom>
          <a:noFill/>
          <a:ln>
            <a:noFill/>
          </a:ln>
        </p:spPr>
      </p:pic>
      <p:grpSp>
        <p:nvGrpSpPr>
          <p:cNvPr id="870" name="Google Shape;870;p23"/>
          <p:cNvGrpSpPr/>
          <p:nvPr/>
        </p:nvGrpSpPr>
        <p:grpSpPr>
          <a:xfrm>
            <a:off x="-17145" y="0"/>
            <a:ext cx="14464671" cy="8229601"/>
            <a:chOff x="-14288" y="0"/>
            <a:chExt cx="12053888" cy="6858001"/>
          </a:xfrm>
        </p:grpSpPr>
        <p:grpSp>
          <p:nvGrpSpPr>
            <p:cNvPr id="871" name="Google Shape;871;p23"/>
            <p:cNvGrpSpPr/>
            <p:nvPr/>
          </p:nvGrpSpPr>
          <p:grpSpPr>
            <a:xfrm>
              <a:off x="-14288" y="0"/>
              <a:ext cx="1220788" cy="6858001"/>
              <a:chOff x="-14288" y="0"/>
              <a:chExt cx="1220788" cy="6858001"/>
            </a:xfrm>
          </p:grpSpPr>
          <p:sp>
            <p:nvSpPr>
              <p:cNvPr id="872" name="Google Shape;872;p23"/>
              <p:cNvSpPr/>
              <p:nvPr/>
            </p:nvSpPr>
            <p:spPr>
              <a:xfrm>
                <a:off x="114300" y="4763"/>
                <a:ext cx="23813" cy="2181225"/>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73" name="Google Shape;873;p23"/>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74" name="Google Shape;874;p23"/>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75" name="Google Shape;875;p23"/>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76" name="Google Shape;876;p23"/>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77" name="Google Shape;877;p23"/>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78" name="Google Shape;878;p23"/>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79" name="Google Shape;879;p23"/>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80" name="Google Shape;880;p23"/>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81" name="Google Shape;881;p23"/>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82" name="Google Shape;882;p23"/>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cxnSp>
            <p:nvCxnSpPr>
              <p:cNvPr id="883" name="Google Shape;883;p23"/>
              <p:cNvCxnSpPr/>
              <p:nvPr/>
            </p:nvCxnSpPr>
            <p:spPr>
              <a:xfrm>
                <a:off x="-4763" y="9525"/>
                <a:ext cx="0" cy="0"/>
              </a:xfrm>
              <a:prstGeom prst="straightConnector1">
                <a:avLst/>
              </a:prstGeom>
              <a:gradFill>
                <a:gsLst>
                  <a:gs pos="0">
                    <a:schemeClr val="lt2"/>
                  </a:gs>
                  <a:gs pos="100000">
                    <a:srgbClr val="0D78C9"/>
                  </a:gs>
                </a:gsLst>
                <a:lin ang="5400000" scaled="0"/>
              </a:gradFill>
              <a:ln w="9525" cap="flat" cmpd="sng">
                <a:solidFill>
                  <a:srgbClr val="FFFFFF"/>
                </a:solidFill>
                <a:prstDash val="solid"/>
                <a:miter lim="800000"/>
                <a:headEnd type="none" w="med" len="med"/>
                <a:tailEnd type="none" w="med" len="med"/>
              </a:ln>
            </p:spPr>
          </p:cxnSp>
          <p:sp>
            <p:nvSpPr>
              <p:cNvPr id="884" name="Google Shape;884;p23"/>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85" name="Google Shape;885;p23"/>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86" name="Google Shape;886;p23"/>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87" name="Google Shape;887;p23"/>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88" name="Google Shape;888;p23"/>
              <p:cNvSpPr/>
              <p:nvPr/>
            </p:nvSpPr>
            <p:spPr>
              <a:xfrm>
                <a:off x="133350" y="4662488"/>
                <a:ext cx="23813" cy="2181225"/>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89" name="Google Shape;889;p23"/>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0" name="Google Shape;890;p23"/>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1" name="Google Shape;891;p23"/>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2" name="Google Shape;892;p23"/>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3" name="Google Shape;893;p23"/>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4" name="Google Shape;894;p23"/>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5" name="Google Shape;895;p23"/>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6" name="Google Shape;896;p23"/>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7" name="Google Shape;897;p23"/>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98" name="Google Shape;898;p23"/>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grpSp>
          <p:nvGrpSpPr>
            <p:cNvPr id="899" name="Google Shape;899;p23"/>
            <p:cNvGrpSpPr/>
            <p:nvPr/>
          </p:nvGrpSpPr>
          <p:grpSpPr>
            <a:xfrm>
              <a:off x="11364912" y="0"/>
              <a:ext cx="674688" cy="6848476"/>
              <a:chOff x="11364912" y="0"/>
              <a:chExt cx="674688" cy="6848476"/>
            </a:xfrm>
          </p:grpSpPr>
          <p:sp>
            <p:nvSpPr>
              <p:cNvPr id="900" name="Google Shape;900;p23"/>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1" name="Google Shape;901;p23"/>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2" name="Google Shape;902;p23"/>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3" name="Google Shape;903;p23"/>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4" name="Google Shape;904;p23"/>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5" name="Google Shape;905;p23"/>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6" name="Google Shape;906;p23"/>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7" name="Google Shape;907;p23"/>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8" name="Google Shape;908;p23"/>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09" name="Google Shape;909;p23"/>
              <p:cNvSpPr/>
              <p:nvPr/>
            </p:nvSpPr>
            <p:spPr>
              <a:xfrm>
                <a:off x="11939587" y="6596063"/>
                <a:ext cx="23813" cy="252413"/>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grpSp>
      <p:grpSp>
        <p:nvGrpSpPr>
          <p:cNvPr id="910" name="Google Shape;910;p23"/>
          <p:cNvGrpSpPr/>
          <p:nvPr/>
        </p:nvGrpSpPr>
        <p:grpSpPr>
          <a:xfrm>
            <a:off x="0" y="22859"/>
            <a:ext cx="14630403" cy="8229601"/>
            <a:chOff x="0" y="-1"/>
            <a:chExt cx="12192003" cy="6858001"/>
          </a:xfrm>
        </p:grpSpPr>
        <p:sp>
          <p:nvSpPr>
            <p:cNvPr id="911" name="Google Shape;911;p23"/>
            <p:cNvSpPr/>
            <p:nvPr/>
          </p:nvSpPr>
          <p:spPr>
            <a:xfrm>
              <a:off x="1" y="-1"/>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912" name="Google Shape;912;p23"/>
            <p:cNvPicPr preferRelativeResize="0"/>
            <p:nvPr/>
          </p:nvPicPr>
          <p:blipFill rotWithShape="1">
            <a:blip r:embed="rId4">
              <a:alphaModFix amt="30000"/>
            </a:blip>
            <a:srcRect/>
            <a:stretch/>
          </p:blipFill>
          <p:spPr>
            <a:xfrm>
              <a:off x="0" y="-1"/>
              <a:ext cx="12192003" cy="6858001"/>
            </a:xfrm>
            <a:prstGeom prst="rect">
              <a:avLst/>
            </a:prstGeom>
            <a:noFill/>
            <a:ln>
              <a:noFill/>
            </a:ln>
          </p:spPr>
        </p:pic>
      </p:grpSp>
      <p:sp>
        <p:nvSpPr>
          <p:cNvPr id="913" name="Google Shape;913;p23"/>
          <p:cNvSpPr txBox="1">
            <a:spLocks noGrp="1"/>
          </p:cNvSpPr>
          <p:nvPr>
            <p:ph type="title"/>
          </p:nvPr>
        </p:nvSpPr>
        <p:spPr>
          <a:xfrm>
            <a:off x="8505819" y="675323"/>
            <a:ext cx="5518782" cy="7589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66CC"/>
              </a:buClr>
              <a:buSzPts val="3600"/>
              <a:buFont typeface="Twentieth Century"/>
              <a:buNone/>
            </a:pPr>
            <a:r>
              <a:rPr lang="en-US" sz="3600" b="1" dirty="0" smtClean="0">
                <a:solidFill>
                  <a:srgbClr val="FF66CC"/>
                </a:solidFill>
              </a:rPr>
              <a:t>A letter to my future self </a:t>
            </a:r>
            <a:endParaRPr sz="3600" b="1" dirty="0">
              <a:solidFill>
                <a:srgbClr val="FF66CC"/>
              </a:solidFill>
            </a:endParaRPr>
          </a:p>
        </p:txBody>
      </p:sp>
      <p:grpSp>
        <p:nvGrpSpPr>
          <p:cNvPr id="915" name="Google Shape;915;p23"/>
          <p:cNvGrpSpPr/>
          <p:nvPr/>
        </p:nvGrpSpPr>
        <p:grpSpPr>
          <a:xfrm>
            <a:off x="0" y="0"/>
            <a:ext cx="2766103" cy="8229603"/>
            <a:chOff x="0" y="0"/>
            <a:chExt cx="2305051" cy="6858001"/>
          </a:xfrm>
        </p:grpSpPr>
        <p:sp>
          <p:nvSpPr>
            <p:cNvPr id="916" name="Google Shape;916;p23"/>
            <p:cNvSpPr/>
            <p:nvPr/>
          </p:nvSpPr>
          <p:spPr>
            <a:xfrm>
              <a:off x="1209675" y="4763"/>
              <a:ext cx="23813" cy="2181225"/>
            </a:xfrm>
            <a:prstGeom prst="rect">
              <a:avLst/>
            </a:pr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17" name="Google Shape;917;p23"/>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18" name="Google Shape;918;p23"/>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19" name="Google Shape;919;p23"/>
            <p:cNvSpPr/>
            <p:nvPr/>
          </p:nvSpPr>
          <p:spPr>
            <a:xfrm>
              <a:off x="414338" y="9525"/>
              <a:ext cx="28575" cy="4481513"/>
            </a:xfrm>
            <a:prstGeom prst="rect">
              <a:avLst/>
            </a:pr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0" name="Google Shape;920;p23"/>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1" name="Google Shape;921;p23"/>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2" name="Google Shape;922;p23"/>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3" name="Google Shape;923;p23"/>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4" name="Google Shape;924;p23"/>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5" name="Google Shape;925;p23"/>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6" name="Google Shape;926;p23"/>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7" name="Google Shape;927;p23"/>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8" name="Google Shape;928;p23"/>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29" name="Google Shape;929;p23"/>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0" name="Google Shape;930;p23"/>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1" name="Google Shape;931;p23"/>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2" name="Google Shape;932;p23"/>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3" name="Google Shape;933;p23"/>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4" name="Google Shape;934;p23"/>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5" name="Google Shape;935;p23"/>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6" name="Google Shape;936;p23"/>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7" name="Google Shape;937;p23"/>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8" name="Google Shape;938;p23"/>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39" name="Google Shape;939;p23"/>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0" name="Google Shape;940;p23"/>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1" name="Google Shape;941;p23"/>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2" name="Google Shape;942;p23"/>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3" name="Google Shape;943;p23"/>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4" name="Google Shape;944;p23"/>
            <p:cNvSpPr/>
            <p:nvPr/>
          </p:nvSpPr>
          <p:spPr>
            <a:xfrm>
              <a:off x="642938" y="6610350"/>
              <a:ext cx="23813" cy="242888"/>
            </a:xfrm>
            <a:prstGeom prst="rect">
              <a:avLst/>
            </a:pr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5" name="Google Shape;945;p23"/>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6" name="Google Shape;946;p23"/>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7" name="Google Shape;947;p23"/>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8" name="Google Shape;948;p23"/>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9" name="Google Shape;949;p23"/>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0" name="Google Shape;950;p23"/>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1" name="Google Shape;951;p23"/>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2" name="Google Shape;952;p23"/>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3" name="Google Shape;953;p23"/>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4" name="Google Shape;954;p23"/>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5" name="Google Shape;955;p23"/>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6" name="Google Shape;956;p23"/>
            <p:cNvSpPr/>
            <p:nvPr/>
          </p:nvSpPr>
          <p:spPr>
            <a:xfrm>
              <a:off x="1228725" y="4662488"/>
              <a:ext cx="23813" cy="2181225"/>
            </a:xfrm>
            <a:prstGeom prst="rect">
              <a:avLst/>
            </a:pr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7" name="Google Shape;957;p23"/>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8" name="Google Shape;958;p23"/>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9" name="Google Shape;959;p23"/>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0" name="Google Shape;960;p23"/>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1" name="Google Shape;961;p23"/>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2" name="Google Shape;962;p23"/>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3" name="Google Shape;963;p23"/>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4" name="Google Shape;964;p23"/>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5" name="Google Shape;965;p23"/>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6" name="Google Shape;966;p23"/>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7" name="Google Shape;967;p23"/>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8" name="Google Shape;968;p23"/>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9" name="Google Shape;969;p23"/>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sp>
        <p:nvSpPr>
          <p:cNvPr id="970" name="Google Shape;970;p23"/>
          <p:cNvSpPr txBox="1"/>
          <p:nvPr/>
        </p:nvSpPr>
        <p:spPr>
          <a:xfrm>
            <a:off x="7996235" y="1697895"/>
            <a:ext cx="6320775" cy="4250057"/>
          </a:xfrm>
          <a:prstGeom prst="rect">
            <a:avLst/>
          </a:prstGeom>
          <a:noFill/>
          <a:ln>
            <a:noFill/>
          </a:ln>
        </p:spPr>
        <p:txBody>
          <a:bodyPr spcFirstLastPara="1" wrap="square" lIns="91425" tIns="45700" rIns="91425" bIns="45700" anchor="t" anchorCtr="0">
            <a:noAutofit/>
          </a:bodyPr>
          <a:lstStyle/>
          <a:p>
            <a:pPr marL="342900" lvl="0" indent="-228600" algn="just">
              <a:lnSpc>
                <a:spcPct val="110000"/>
              </a:lnSpc>
              <a:buClr>
                <a:schemeClr val="lt1"/>
              </a:buClr>
              <a:buSzPts val="3000"/>
              <a:buFont typeface="Arial"/>
              <a:buChar char="•"/>
            </a:pPr>
            <a:r>
              <a:rPr lang="en-US" sz="2800" b="1" dirty="0">
                <a:solidFill>
                  <a:schemeClr val="lt1"/>
                </a:solidFill>
                <a:latin typeface="Twentieth Century"/>
                <a:ea typeface="Twentieth Century"/>
                <a:cs typeface="Twentieth Century"/>
                <a:sym typeface="Twentieth Century"/>
              </a:rPr>
              <a:t>Write a letter based on the </a:t>
            </a:r>
            <a:r>
              <a:rPr lang="en-US" sz="2800" b="1" dirty="0" smtClean="0">
                <a:solidFill>
                  <a:schemeClr val="lt1"/>
                </a:solidFill>
                <a:latin typeface="Twentieth Century"/>
                <a:ea typeface="Twentieth Century"/>
                <a:cs typeface="Twentieth Century"/>
                <a:sym typeface="Twentieth Century"/>
              </a:rPr>
              <a:t>template</a:t>
            </a:r>
            <a:r>
              <a:rPr lang="en-US" sz="2800" b="1" dirty="0">
                <a:solidFill>
                  <a:schemeClr val="lt1"/>
                </a:solidFill>
                <a:latin typeface="Twentieth Century"/>
                <a:ea typeface="Twentieth Century"/>
                <a:cs typeface="Twentieth Century"/>
                <a:sym typeface="Twentieth Century"/>
              </a:rPr>
              <a:t>, reflecting </a:t>
            </a:r>
            <a:r>
              <a:rPr lang="en-US" sz="2800" b="1" dirty="0" smtClean="0">
                <a:solidFill>
                  <a:schemeClr val="lt1"/>
                </a:solidFill>
                <a:latin typeface="Twentieth Century"/>
                <a:ea typeface="Twentieth Century"/>
                <a:cs typeface="Twentieth Century"/>
                <a:sym typeface="Twentieth Century"/>
              </a:rPr>
              <a:t>your habits </a:t>
            </a:r>
            <a:r>
              <a:rPr lang="en-US" sz="2800" b="1" dirty="0">
                <a:solidFill>
                  <a:schemeClr val="lt1"/>
                </a:solidFill>
                <a:latin typeface="Twentieth Century"/>
                <a:ea typeface="Twentieth Century"/>
                <a:cs typeface="Twentieth Century"/>
                <a:sym typeface="Twentieth Century"/>
              </a:rPr>
              <a:t>and coping </a:t>
            </a:r>
            <a:r>
              <a:rPr lang="en-US" sz="2800" b="1" dirty="0" smtClean="0">
                <a:solidFill>
                  <a:schemeClr val="lt1"/>
                </a:solidFill>
                <a:latin typeface="Twentieth Century"/>
                <a:ea typeface="Twentieth Century"/>
                <a:cs typeface="Twentieth Century"/>
                <a:sym typeface="Twentieth Century"/>
              </a:rPr>
              <a:t>strategies</a:t>
            </a:r>
            <a:endParaRPr sz="2800" b="1" dirty="0">
              <a:solidFill>
                <a:schemeClr val="lt1"/>
              </a:solidFill>
              <a:latin typeface="Twentieth Century"/>
              <a:ea typeface="Twentieth Century"/>
              <a:cs typeface="Twentieth Century"/>
              <a:sym typeface="Twentieth Century"/>
            </a:endParaRPr>
          </a:p>
          <a:p>
            <a:pPr marL="342900" marR="0" lvl="0" indent="-228600" algn="just" rtl="0">
              <a:lnSpc>
                <a:spcPct val="110000"/>
              </a:lnSpc>
              <a:spcBef>
                <a:spcPts val="600"/>
              </a:spcBef>
              <a:spcAft>
                <a:spcPts val="0"/>
              </a:spcAft>
              <a:buClr>
                <a:schemeClr val="lt1"/>
              </a:buClr>
              <a:buSzPts val="3000"/>
              <a:buFont typeface="Arial"/>
              <a:buChar char="•"/>
            </a:pPr>
            <a:r>
              <a:rPr lang="en-US" sz="2800" b="1" dirty="0" smtClean="0">
                <a:solidFill>
                  <a:schemeClr val="lt1"/>
                </a:solidFill>
                <a:latin typeface="Twentieth Century"/>
                <a:ea typeface="Twentieth Century"/>
                <a:cs typeface="Twentieth Century"/>
                <a:sym typeface="Twentieth Century"/>
              </a:rPr>
              <a:t>Collect the letters and place them in a time capsule</a:t>
            </a:r>
            <a:endParaRPr sz="2800" b="1" dirty="0">
              <a:solidFill>
                <a:schemeClr val="lt1"/>
              </a:solidFill>
              <a:latin typeface="Twentieth Century"/>
              <a:ea typeface="Twentieth Century"/>
              <a:cs typeface="Twentieth Century"/>
              <a:sym typeface="Twentieth Century"/>
            </a:endParaRPr>
          </a:p>
          <a:p>
            <a:pPr marL="342900" marR="0" lvl="0" indent="-228600" algn="just" rtl="0">
              <a:lnSpc>
                <a:spcPct val="110000"/>
              </a:lnSpc>
              <a:spcBef>
                <a:spcPts val="600"/>
              </a:spcBef>
              <a:spcAft>
                <a:spcPts val="0"/>
              </a:spcAft>
              <a:buClr>
                <a:schemeClr val="lt1"/>
              </a:buClr>
              <a:buSzPts val="3000"/>
              <a:buFont typeface="Arial"/>
              <a:buChar char="•"/>
            </a:pPr>
            <a:r>
              <a:rPr lang="en-US" sz="2800" b="1" dirty="0" smtClean="0">
                <a:solidFill>
                  <a:schemeClr val="lt1"/>
                </a:solidFill>
                <a:latin typeface="Twentieth Century"/>
                <a:ea typeface="Twentieth Century"/>
                <a:cs typeface="Twentieth Century"/>
                <a:sym typeface="Twentieth Century"/>
              </a:rPr>
              <a:t>Reopen the time capsule at the end of the semester, examine whether you had put into practice the reminders in the letter</a:t>
            </a:r>
            <a:endParaRPr sz="2800" b="1" dirty="0">
              <a:solidFill>
                <a:schemeClr val="lt1"/>
              </a:solidFill>
              <a:latin typeface="Twentieth Century"/>
              <a:ea typeface="Twentieth Century"/>
              <a:cs typeface="Twentieth Century"/>
              <a:sym typeface="Twentieth Century"/>
            </a:endParaRPr>
          </a:p>
          <a:p>
            <a:pPr marL="342900" marR="0" lvl="0" indent="-228600" algn="just" rtl="0">
              <a:lnSpc>
                <a:spcPct val="110000"/>
              </a:lnSpc>
              <a:spcBef>
                <a:spcPts val="600"/>
              </a:spcBef>
              <a:spcAft>
                <a:spcPts val="0"/>
              </a:spcAft>
              <a:buClr>
                <a:schemeClr val="lt1"/>
              </a:buClr>
              <a:buSzPts val="3000"/>
              <a:buFont typeface="Arial"/>
              <a:buChar char="•"/>
            </a:pPr>
            <a:r>
              <a:rPr lang="en-US" sz="2800" b="1" dirty="0" smtClean="0">
                <a:solidFill>
                  <a:schemeClr val="lt1"/>
                </a:solidFill>
                <a:latin typeface="Twentieth Century"/>
                <a:ea typeface="Twentieth Century"/>
                <a:cs typeface="Twentieth Century"/>
                <a:sym typeface="Twentieth Century"/>
              </a:rPr>
              <a:t>Pick a sentence from the letter and write it on the Cyber Security Pledge Wall as a reminder to yourself and others</a:t>
            </a:r>
            <a:endParaRPr sz="2800" b="1" dirty="0">
              <a:solidFill>
                <a:schemeClr val="lt1"/>
              </a:solidFill>
              <a:latin typeface="Twentieth Century"/>
              <a:ea typeface="Twentieth Century"/>
              <a:cs typeface="Twentieth Century"/>
              <a:sym typeface="Twentieth Century"/>
            </a:endParaRPr>
          </a:p>
        </p:txBody>
      </p:sp>
      <p:pic>
        <p:nvPicPr>
          <p:cNvPr id="2" name="圖片 1">
            <a:extLst>
              <a:ext uri="{FF2B5EF4-FFF2-40B4-BE49-F238E27FC236}">
                <a16:creationId xmlns:a16="http://schemas.microsoft.com/office/drawing/2014/main" id="{A6D276F6-99AB-97E5-1C5B-AF06F21D456B}"/>
              </a:ext>
            </a:extLst>
          </p:cNvPr>
          <p:cNvPicPr>
            <a:picLocks noChangeAspect="1"/>
          </p:cNvPicPr>
          <p:nvPr/>
        </p:nvPicPr>
        <p:blipFill>
          <a:blip r:embed="rId5"/>
          <a:stretch>
            <a:fillRect/>
          </a:stretch>
        </p:blipFill>
        <p:spPr>
          <a:xfrm>
            <a:off x="3148790" y="0"/>
            <a:ext cx="4608576"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3" name="文字方塊 2">
            <a:extLst>
              <a:ext uri="{FF2B5EF4-FFF2-40B4-BE49-F238E27FC236}">
                <a16:creationId xmlns:a16="http://schemas.microsoft.com/office/drawing/2014/main" id="{BCECC7F1-47A0-9517-1B58-157E8D8C352B}"/>
              </a:ext>
            </a:extLst>
          </p:cNvPr>
          <p:cNvSpPr txBox="1"/>
          <p:nvPr/>
        </p:nvSpPr>
        <p:spPr>
          <a:xfrm>
            <a:off x="5049645" y="206605"/>
            <a:ext cx="8535837" cy="584775"/>
          </a:xfrm>
          <a:prstGeom prst="rect">
            <a:avLst/>
          </a:prstGeom>
          <a:noFill/>
        </p:spPr>
        <p:txBody>
          <a:bodyPr wrap="square">
            <a:spAutoFit/>
          </a:bodyPr>
          <a:lstStyle/>
          <a:p>
            <a:r>
              <a:rPr lang="en-US" altLang="zh-TW" sz="3200" b="1" kern="0" dirty="0" smtClean="0">
                <a:solidFill>
                  <a:srgbClr val="FFFF00"/>
                </a:solidFill>
                <a:effectLst/>
                <a:ea typeface="新細明體" panose="02020500000000000000" pitchFamily="18" charset="-120"/>
                <a:cs typeface="新細明體" panose="02020500000000000000" pitchFamily="18" charset="-120"/>
              </a:rPr>
              <a:t>Before class: </a:t>
            </a:r>
            <a:r>
              <a:rPr lang="en-US" altLang="zh-HK" sz="3200" b="1" dirty="0" smtClean="0">
                <a:solidFill>
                  <a:srgbClr val="FFFF00"/>
                </a:solidFill>
                <a:ea typeface="新細明體" panose="02020500000000000000" pitchFamily="18" charset="-120"/>
                <a:cs typeface="新細明體" panose="02020500000000000000" pitchFamily="18" charset="-120"/>
              </a:rPr>
              <a:t>Internet Usage Questionnaire</a:t>
            </a:r>
            <a:r>
              <a:rPr lang="zh-TW" altLang="zh-HK" sz="3200" b="1" dirty="0" smtClean="0">
                <a:solidFill>
                  <a:srgbClr val="FFFF00"/>
                </a:solidFill>
                <a:ea typeface="新細明體" panose="02020500000000000000" pitchFamily="18" charset="-120"/>
                <a:cs typeface="新細明體" panose="02020500000000000000" pitchFamily="18" charset="-120"/>
              </a:rPr>
              <a:t>   </a:t>
            </a:r>
            <a:endParaRPr lang="zh-HK" altLang="en-US" sz="3200" b="1" dirty="0">
              <a:solidFill>
                <a:srgbClr val="FFFF00"/>
              </a:solidFill>
              <a:ea typeface="新細明體" panose="02020500000000000000" pitchFamily="18" charset="-120"/>
              <a:cs typeface="新細明體" panose="02020500000000000000" pitchFamily="18" charset="-120"/>
            </a:endParaRPr>
          </a:p>
        </p:txBody>
      </p:sp>
      <p:pic>
        <p:nvPicPr>
          <p:cNvPr id="5" name="圖片 4">
            <a:extLst>
              <a:ext uri="{FF2B5EF4-FFF2-40B4-BE49-F238E27FC236}">
                <a16:creationId xmlns:a16="http://schemas.microsoft.com/office/drawing/2014/main" id="{9A42F9A6-7B73-466A-11FE-204FD667B811}"/>
              </a:ext>
            </a:extLst>
          </p:cNvPr>
          <p:cNvPicPr>
            <a:picLocks noChangeAspect="1"/>
          </p:cNvPicPr>
          <p:nvPr/>
        </p:nvPicPr>
        <p:blipFill>
          <a:blip r:embed="rId3"/>
          <a:stretch>
            <a:fillRect/>
          </a:stretch>
        </p:blipFill>
        <p:spPr>
          <a:xfrm>
            <a:off x="0" y="0"/>
            <a:ext cx="4608576" cy="8229600"/>
          </a:xfrm>
          <a:prstGeom prst="rect">
            <a:avLst/>
          </a:prstGeom>
        </p:spPr>
      </p:pic>
      <p:sp>
        <p:nvSpPr>
          <p:cNvPr id="7" name="文字方塊 6">
            <a:extLst>
              <a:ext uri="{FF2B5EF4-FFF2-40B4-BE49-F238E27FC236}">
                <a16:creationId xmlns:a16="http://schemas.microsoft.com/office/drawing/2014/main" id="{16DB95CA-3F2F-0B43-1A3C-E1E01A3986AB}"/>
              </a:ext>
            </a:extLst>
          </p:cNvPr>
          <p:cNvSpPr txBox="1"/>
          <p:nvPr/>
        </p:nvSpPr>
        <p:spPr>
          <a:xfrm>
            <a:off x="4608576" y="841231"/>
            <a:ext cx="9417975" cy="6620017"/>
          </a:xfrm>
          <a:prstGeom prst="rect">
            <a:avLst/>
          </a:prstGeom>
          <a:noFill/>
        </p:spPr>
        <p:txBody>
          <a:bodyPr wrap="square">
            <a:spAutoFit/>
          </a:bodyPr>
          <a:lstStyle/>
          <a:p>
            <a:pPr marL="457200" indent="-457200" algn="just">
              <a:lnSpc>
                <a:spcPct val="150000"/>
              </a:lnSpc>
              <a:buFont typeface="Wingdings" pitchFamily="2" charset="2"/>
              <a:buChar char="l"/>
            </a:pPr>
            <a:r>
              <a:rPr lang="en-US" altLang="zh-HK" sz="2600" dirty="0">
                <a:solidFill>
                  <a:schemeClr val="bg1"/>
                </a:solidFill>
              </a:rPr>
              <a:t>How </a:t>
            </a:r>
            <a:r>
              <a:rPr lang="en-US" altLang="zh-HK" sz="2600" dirty="0" smtClean="0">
                <a:solidFill>
                  <a:schemeClr val="bg1"/>
                </a:solidFill>
              </a:rPr>
              <a:t>long do </a:t>
            </a:r>
            <a:r>
              <a:rPr lang="en-US" altLang="zh-HK" sz="2600" dirty="0">
                <a:solidFill>
                  <a:schemeClr val="bg1"/>
                </a:solidFill>
              </a:rPr>
              <a:t>you spend online on average each day</a:t>
            </a:r>
            <a:r>
              <a:rPr lang="en-US" altLang="zh-HK" sz="2600" dirty="0" smtClean="0">
                <a:solidFill>
                  <a:schemeClr val="bg1"/>
                </a:solidFill>
              </a:rPr>
              <a:t>?</a:t>
            </a:r>
          </a:p>
          <a:p>
            <a:pPr marL="457200" indent="-457200" algn="just">
              <a:lnSpc>
                <a:spcPct val="150000"/>
              </a:lnSpc>
              <a:buFont typeface="Wingdings" pitchFamily="2" charset="2"/>
              <a:buChar char="l"/>
            </a:pPr>
            <a:r>
              <a:rPr lang="en-US" altLang="zh-HK" sz="2600" dirty="0">
                <a:solidFill>
                  <a:schemeClr val="bg1"/>
                </a:solidFill>
              </a:rPr>
              <a:t>How many social media accounts do you have</a:t>
            </a:r>
            <a:r>
              <a:rPr lang="en-US" altLang="zh-HK" sz="2600" dirty="0" smtClean="0">
                <a:solidFill>
                  <a:schemeClr val="bg1"/>
                </a:solidFill>
              </a:rPr>
              <a:t>?</a:t>
            </a:r>
          </a:p>
          <a:p>
            <a:pPr marL="457200" indent="-457200" algn="just">
              <a:lnSpc>
                <a:spcPct val="150000"/>
              </a:lnSpc>
              <a:buFont typeface="Wingdings" pitchFamily="2" charset="2"/>
              <a:buChar char="l"/>
            </a:pPr>
            <a:r>
              <a:rPr lang="en-US" altLang="zh-HK" sz="2600" dirty="0">
                <a:solidFill>
                  <a:schemeClr val="bg1"/>
                </a:solidFill>
              </a:rPr>
              <a:t>Have you ever chatted online with strangers</a:t>
            </a:r>
            <a:r>
              <a:rPr lang="en-US" altLang="zh-HK" sz="2600" dirty="0" smtClean="0">
                <a:solidFill>
                  <a:schemeClr val="bg1"/>
                </a:solidFill>
              </a:rPr>
              <a:t>?</a:t>
            </a:r>
          </a:p>
          <a:p>
            <a:pPr marL="457200" indent="-457200" algn="just">
              <a:lnSpc>
                <a:spcPct val="150000"/>
              </a:lnSpc>
              <a:buFont typeface="Wingdings" pitchFamily="2" charset="2"/>
              <a:buChar char="l"/>
            </a:pPr>
            <a:r>
              <a:rPr lang="en-US" altLang="zh-HK" sz="2600" dirty="0">
                <a:solidFill>
                  <a:schemeClr val="bg1"/>
                </a:solidFill>
              </a:rPr>
              <a:t>Have you ever shared personal </a:t>
            </a:r>
            <a:r>
              <a:rPr lang="en-US" altLang="zh-HK" sz="2600" dirty="0" smtClean="0">
                <a:solidFill>
                  <a:schemeClr val="bg1"/>
                </a:solidFill>
              </a:rPr>
              <a:t>data online </a:t>
            </a:r>
            <a:r>
              <a:rPr lang="en-US" altLang="zh-HK" sz="2600" dirty="0">
                <a:solidFill>
                  <a:schemeClr val="bg1"/>
                </a:solidFill>
              </a:rPr>
              <a:t>(such as name, gender, age, address, phone number...) with strangers?</a:t>
            </a:r>
          </a:p>
          <a:p>
            <a:pPr marL="457200" indent="-457200" algn="just">
              <a:lnSpc>
                <a:spcPct val="150000"/>
              </a:lnSpc>
              <a:buFont typeface="Wingdings" pitchFamily="2" charset="2"/>
              <a:buChar char="l"/>
            </a:pPr>
            <a:r>
              <a:rPr lang="en-US" altLang="zh-HK" sz="2600" dirty="0">
                <a:solidFill>
                  <a:schemeClr val="bg1"/>
                </a:solidFill>
              </a:rPr>
              <a:t>Have you ever shared personal photos or videos with online friends?</a:t>
            </a:r>
          </a:p>
          <a:p>
            <a:pPr marL="457200" indent="-457200" algn="just">
              <a:lnSpc>
                <a:spcPct val="150000"/>
              </a:lnSpc>
              <a:buFont typeface="Wingdings" pitchFamily="2" charset="2"/>
              <a:buChar char="l"/>
            </a:pPr>
            <a:r>
              <a:rPr lang="en-US" altLang="zh-HK" sz="2600" dirty="0">
                <a:solidFill>
                  <a:schemeClr val="bg1"/>
                </a:solidFill>
              </a:rPr>
              <a:t>Have you ever had video chats with online friends?</a:t>
            </a:r>
          </a:p>
          <a:p>
            <a:pPr marL="457200" indent="-457200" algn="just">
              <a:lnSpc>
                <a:spcPct val="150000"/>
              </a:lnSpc>
              <a:buFont typeface="Wingdings" pitchFamily="2" charset="2"/>
              <a:buChar char="l"/>
            </a:pPr>
            <a:r>
              <a:rPr lang="en-US" altLang="zh-HK" sz="2600" dirty="0">
                <a:solidFill>
                  <a:schemeClr val="bg1"/>
                </a:solidFill>
              </a:rPr>
              <a:t>Have you ever met and dated someone you met online?</a:t>
            </a:r>
          </a:p>
          <a:p>
            <a:pPr marL="457200" indent="-457200" algn="just">
              <a:lnSpc>
                <a:spcPct val="150000"/>
              </a:lnSpc>
              <a:buFont typeface="Wingdings" pitchFamily="2" charset="2"/>
              <a:buChar char="l"/>
            </a:pPr>
            <a:r>
              <a:rPr lang="en-US" altLang="zh-HK" sz="2600" dirty="0">
                <a:solidFill>
                  <a:schemeClr val="bg1"/>
                </a:solidFill>
              </a:rPr>
              <a:t>Have you ever received messages with sexual implication from online friends that made you feel uncomfortable?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331" name="Google Shape;331;p4"/>
          <p:cNvSpPr/>
          <p:nvPr/>
        </p:nvSpPr>
        <p:spPr>
          <a:xfrm>
            <a:off x="1282369" y="730568"/>
            <a:ext cx="7138630" cy="6858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FEB179"/>
              </a:buClr>
              <a:buSzPts val="4300"/>
              <a:buFont typeface="Arial"/>
              <a:buNone/>
            </a:pPr>
            <a:r>
              <a:rPr lang="en-US" sz="4300" b="1" dirty="0" smtClean="0">
                <a:solidFill>
                  <a:srgbClr val="FEB179"/>
                </a:solidFill>
                <a:latin typeface="Arial"/>
                <a:ea typeface="Arial"/>
                <a:cs typeface="Arial"/>
                <a:sym typeface="Arial"/>
              </a:rPr>
              <a:t>What is Online Grooming？</a:t>
            </a:r>
            <a:endParaRPr sz="4300" dirty="0">
              <a:solidFill>
                <a:srgbClr val="FEB179"/>
              </a:solidFill>
              <a:latin typeface="Arial"/>
              <a:ea typeface="Arial"/>
              <a:cs typeface="Arial"/>
              <a:sym typeface="Arial"/>
            </a:endParaRPr>
          </a:p>
        </p:txBody>
      </p:sp>
      <p:sp>
        <p:nvSpPr>
          <p:cNvPr id="332" name="Google Shape;332;p4"/>
          <p:cNvSpPr/>
          <p:nvPr/>
        </p:nvSpPr>
        <p:spPr>
          <a:xfrm>
            <a:off x="1282369" y="1694393"/>
            <a:ext cx="7138630" cy="1572563"/>
          </a:xfrm>
          <a:prstGeom prst="rect">
            <a:avLst/>
          </a:prstGeom>
          <a:noFill/>
          <a:ln>
            <a:noFill/>
          </a:ln>
        </p:spPr>
        <p:txBody>
          <a:bodyPr spcFirstLastPara="1" wrap="square" lIns="0" tIns="0" rIns="0" bIns="0" anchor="t" anchorCtr="0">
            <a:noAutofit/>
          </a:bodyPr>
          <a:lstStyle/>
          <a:p>
            <a:pPr lvl="0" algn="just">
              <a:lnSpc>
                <a:spcPct val="129166"/>
              </a:lnSpc>
            </a:pPr>
            <a:r>
              <a:rPr lang="en-US" altLang="zh-HK" sz="2400" dirty="0" smtClean="0">
                <a:solidFill>
                  <a:schemeClr val="bg1"/>
                </a:solidFill>
              </a:rPr>
              <a:t>Offenders approach </a:t>
            </a:r>
            <a:r>
              <a:rPr lang="en-US" altLang="zh-HK" sz="2400" dirty="0">
                <a:solidFill>
                  <a:schemeClr val="bg1"/>
                </a:solidFill>
              </a:rPr>
              <a:t>teenagers through the internet to gain their trust, ultimately committing sexual assault or exerting </a:t>
            </a:r>
            <a:r>
              <a:rPr lang="en-US" altLang="zh-HK" sz="2400" dirty="0" smtClean="0">
                <a:solidFill>
                  <a:schemeClr val="bg1"/>
                </a:solidFill>
              </a:rPr>
              <a:t>control.</a:t>
            </a:r>
            <a:endParaRPr sz="2400" b="1" dirty="0">
              <a:solidFill>
                <a:schemeClr val="bg1"/>
              </a:solidFill>
              <a:latin typeface="Twentieth Century"/>
              <a:ea typeface="Twentieth Century"/>
              <a:cs typeface="Twentieth Century"/>
              <a:sym typeface="Twentieth Century"/>
            </a:endParaRPr>
          </a:p>
        </p:txBody>
      </p:sp>
      <p:sp>
        <p:nvSpPr>
          <p:cNvPr id="333" name="Google Shape;333;p4"/>
          <p:cNvSpPr/>
          <p:nvPr/>
        </p:nvSpPr>
        <p:spPr>
          <a:xfrm>
            <a:off x="864037" y="3415070"/>
            <a:ext cx="3584496" cy="1835706"/>
          </a:xfrm>
          <a:prstGeom prst="roundRect">
            <a:avLst>
              <a:gd name="adj" fmla="val 20174"/>
            </a:avLst>
          </a:prstGeom>
          <a:solidFill>
            <a:srgbClr val="0A081B">
              <a:alpha val="74901"/>
            </a:srgbClr>
          </a:solidFill>
          <a:ln w="30475" cap="flat" cmpd="sng">
            <a:solidFill>
              <a:srgbClr val="16FFB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34" name="Google Shape;334;p4"/>
          <p:cNvSpPr/>
          <p:nvPr/>
        </p:nvSpPr>
        <p:spPr>
          <a:xfrm>
            <a:off x="1141325" y="3692366"/>
            <a:ext cx="3164692" cy="342896"/>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None/>
            </a:pPr>
            <a:r>
              <a:rPr lang="en-US" sz="2400" b="1" dirty="0" smtClean="0">
                <a:solidFill>
                  <a:srgbClr val="16FFBB"/>
                </a:solidFill>
                <a:latin typeface="Twentieth Century"/>
                <a:ea typeface="Twentieth Century"/>
                <a:cs typeface="Twentieth Century"/>
                <a:sym typeface="Twentieth Century"/>
              </a:rPr>
              <a:t>Providing money/ gift</a:t>
            </a:r>
            <a:endParaRPr sz="2400" b="1" dirty="0">
              <a:solidFill>
                <a:srgbClr val="16FFBB"/>
              </a:solidFill>
              <a:latin typeface="Twentieth Century"/>
              <a:ea typeface="Twentieth Century"/>
              <a:cs typeface="Twentieth Century"/>
              <a:sym typeface="Twentieth Century"/>
            </a:endParaRPr>
          </a:p>
        </p:txBody>
      </p:sp>
      <p:sp>
        <p:nvSpPr>
          <p:cNvPr id="335" name="Google Shape;335;p4"/>
          <p:cNvSpPr/>
          <p:nvPr/>
        </p:nvSpPr>
        <p:spPr>
          <a:xfrm>
            <a:off x="1141325" y="4183376"/>
            <a:ext cx="3164700" cy="342900"/>
          </a:xfrm>
          <a:prstGeom prst="rect">
            <a:avLst/>
          </a:prstGeom>
          <a:noFill/>
          <a:ln>
            <a:noFill/>
          </a:ln>
        </p:spPr>
        <p:txBody>
          <a:bodyPr spcFirstLastPara="1" wrap="square" lIns="0" tIns="0" rIns="0" bIns="0" anchor="t" anchorCtr="0">
            <a:noAutofit/>
          </a:bodyPr>
          <a:lstStyle/>
          <a:p>
            <a:pPr>
              <a:buClr>
                <a:srgbClr val="E0E4E6"/>
              </a:buClr>
              <a:buSzPts val="2200"/>
            </a:pPr>
            <a:r>
              <a:rPr lang="en-US" sz="2200" b="1" dirty="0">
                <a:solidFill>
                  <a:srgbClr val="E0E4E6"/>
                </a:solidFill>
                <a:latin typeface="Twentieth Century"/>
                <a:ea typeface="Twentieth Century"/>
                <a:cs typeface="Twentieth Century"/>
                <a:sym typeface="Twentieth Century"/>
              </a:rPr>
              <a:t>Use </a:t>
            </a:r>
            <a:r>
              <a:rPr lang="en-US" altLang="zh-HK" sz="2200" b="1" dirty="0">
                <a:solidFill>
                  <a:srgbClr val="E0E4E6"/>
                </a:solidFill>
                <a:latin typeface="Twentieth Century"/>
                <a:ea typeface="Twentieth Century"/>
                <a:cs typeface="Twentieth Century"/>
                <a:sym typeface="Twentieth Century"/>
              </a:rPr>
              <a:t>money/ gift as an </a:t>
            </a:r>
            <a:r>
              <a:rPr lang="en-US" altLang="zh-HK" sz="2200" b="1" dirty="0" smtClean="0">
                <a:solidFill>
                  <a:srgbClr val="E0E4E6"/>
                </a:solidFill>
                <a:latin typeface="Twentieth Century"/>
                <a:ea typeface="Twentieth Century"/>
                <a:cs typeface="Twentieth Century"/>
                <a:sym typeface="Twentieth Century"/>
              </a:rPr>
              <a:t>exchange</a:t>
            </a:r>
            <a:endParaRPr sz="2200" b="1" dirty="0">
              <a:solidFill>
                <a:srgbClr val="E0E4E6"/>
              </a:solidFill>
              <a:latin typeface="Twentieth Century"/>
              <a:ea typeface="Twentieth Century"/>
              <a:cs typeface="Twentieth Century"/>
              <a:sym typeface="Twentieth Century"/>
            </a:endParaRPr>
          </a:p>
        </p:txBody>
      </p:sp>
      <p:sp>
        <p:nvSpPr>
          <p:cNvPr id="336" name="Google Shape;336;p4"/>
          <p:cNvSpPr/>
          <p:nvPr/>
        </p:nvSpPr>
        <p:spPr>
          <a:xfrm>
            <a:off x="4695349" y="3415070"/>
            <a:ext cx="3584615" cy="1835706"/>
          </a:xfrm>
          <a:prstGeom prst="roundRect">
            <a:avLst>
              <a:gd name="adj" fmla="val 20174"/>
            </a:avLst>
          </a:prstGeom>
          <a:solidFill>
            <a:srgbClr val="0A081B">
              <a:alpha val="74901"/>
            </a:srgbClr>
          </a:solidFill>
          <a:ln w="30475" cap="flat" cmpd="sng">
            <a:solidFill>
              <a:srgbClr val="29DDD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37" name="Google Shape;337;p4"/>
          <p:cNvSpPr/>
          <p:nvPr/>
        </p:nvSpPr>
        <p:spPr>
          <a:xfrm>
            <a:off x="4972645" y="3655863"/>
            <a:ext cx="3276846" cy="342896"/>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None/>
            </a:pPr>
            <a:r>
              <a:rPr lang="en-US" sz="2400" b="1" dirty="0" smtClean="0">
                <a:solidFill>
                  <a:srgbClr val="16FFBB"/>
                </a:solidFill>
                <a:latin typeface="Twentieth Century"/>
                <a:ea typeface="Twentieth Century"/>
                <a:cs typeface="Twentieth Century"/>
                <a:sym typeface="Twentieth Century"/>
              </a:rPr>
              <a:t>Emotional manipulation</a:t>
            </a:r>
            <a:endParaRPr sz="2400" b="1" dirty="0">
              <a:solidFill>
                <a:srgbClr val="16FFBB"/>
              </a:solidFill>
              <a:latin typeface="Twentieth Century"/>
              <a:ea typeface="Twentieth Century"/>
              <a:cs typeface="Twentieth Century"/>
              <a:sym typeface="Twentieth Century"/>
            </a:endParaRPr>
          </a:p>
        </p:txBody>
      </p:sp>
      <p:sp>
        <p:nvSpPr>
          <p:cNvPr id="338" name="Google Shape;338;p4"/>
          <p:cNvSpPr/>
          <p:nvPr/>
        </p:nvSpPr>
        <p:spPr>
          <a:xfrm>
            <a:off x="4972645" y="4130308"/>
            <a:ext cx="3030022" cy="790099"/>
          </a:xfrm>
          <a:prstGeom prst="rect">
            <a:avLst/>
          </a:prstGeom>
          <a:noFill/>
          <a:ln>
            <a:noFill/>
          </a:ln>
        </p:spPr>
        <p:txBody>
          <a:bodyPr spcFirstLastPara="1" wrap="square" lIns="0" tIns="0" rIns="0" bIns="0" anchor="t" anchorCtr="0">
            <a:noAutofit/>
          </a:bodyPr>
          <a:lstStyle/>
          <a:p>
            <a:pPr lvl="0" algn="just"/>
            <a:r>
              <a:rPr lang="en-US" sz="2200" b="1" dirty="0" smtClean="0">
                <a:solidFill>
                  <a:srgbClr val="E0E4E6"/>
                </a:solidFill>
                <a:latin typeface="Twentieth Century"/>
                <a:ea typeface="Twentieth Century"/>
                <a:cs typeface="Twentieth Century"/>
                <a:sym typeface="Twentieth Century"/>
              </a:rPr>
              <a:t>Pretending </a:t>
            </a:r>
            <a:r>
              <a:rPr lang="en-US" sz="2200" b="1" dirty="0">
                <a:solidFill>
                  <a:srgbClr val="E0E4E6"/>
                </a:solidFill>
                <a:latin typeface="Twentieth Century"/>
                <a:ea typeface="Twentieth Century"/>
                <a:cs typeface="Twentieth Century"/>
                <a:sym typeface="Twentieth Century"/>
              </a:rPr>
              <a:t>to be friends or lovers to establish false </a:t>
            </a:r>
            <a:r>
              <a:rPr lang="en-US" sz="2200" b="1" dirty="0" smtClean="0">
                <a:solidFill>
                  <a:srgbClr val="E0E4E6"/>
                </a:solidFill>
                <a:latin typeface="Twentieth Century"/>
                <a:ea typeface="Twentieth Century"/>
                <a:cs typeface="Twentieth Century"/>
                <a:sym typeface="Twentieth Century"/>
              </a:rPr>
              <a:t>intimacy</a:t>
            </a:r>
            <a:endParaRPr sz="2200" b="1" dirty="0">
              <a:solidFill>
                <a:srgbClr val="E0E4E6"/>
              </a:solidFill>
              <a:latin typeface="Twentieth Century"/>
              <a:ea typeface="Twentieth Century"/>
              <a:cs typeface="Twentieth Century"/>
              <a:sym typeface="Twentieth Century"/>
            </a:endParaRPr>
          </a:p>
        </p:txBody>
      </p:sp>
      <p:sp>
        <p:nvSpPr>
          <p:cNvPr id="339" name="Google Shape;339;p4"/>
          <p:cNvSpPr/>
          <p:nvPr/>
        </p:nvSpPr>
        <p:spPr>
          <a:xfrm>
            <a:off x="864037" y="5497592"/>
            <a:ext cx="7415927" cy="1440656"/>
          </a:xfrm>
          <a:prstGeom prst="roundRect">
            <a:avLst>
              <a:gd name="adj" fmla="val 25706"/>
            </a:avLst>
          </a:prstGeom>
          <a:solidFill>
            <a:srgbClr val="0A081B">
              <a:alpha val="74901"/>
            </a:srgbClr>
          </a:solidFill>
          <a:ln w="30475" cap="flat" cmpd="sng">
            <a:solidFill>
              <a:srgbClr val="37A7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40" name="Google Shape;340;p4"/>
          <p:cNvSpPr/>
          <p:nvPr/>
        </p:nvSpPr>
        <p:spPr>
          <a:xfrm>
            <a:off x="1141333" y="5698428"/>
            <a:ext cx="3307200" cy="491010"/>
          </a:xfrm>
          <a:prstGeom prst="rect">
            <a:avLst/>
          </a:prstGeom>
          <a:noFill/>
          <a:ln>
            <a:noFill/>
          </a:ln>
        </p:spPr>
        <p:txBody>
          <a:bodyPr spcFirstLastPara="1" wrap="square" lIns="0" tIns="0" rIns="0" bIns="0" anchor="t" anchorCtr="0">
            <a:noAutofit/>
          </a:bodyPr>
          <a:lstStyle/>
          <a:p>
            <a:pPr lvl="0">
              <a:lnSpc>
                <a:spcPct val="112500"/>
              </a:lnSpc>
              <a:buClr>
                <a:srgbClr val="16FFBB"/>
              </a:buClr>
              <a:buSzPts val="2400"/>
            </a:pPr>
            <a:r>
              <a:rPr lang="en-US" sz="2400" b="1" dirty="0" smtClean="0">
                <a:solidFill>
                  <a:srgbClr val="16FFBB"/>
                </a:solidFill>
                <a:latin typeface="Twentieth Century"/>
                <a:ea typeface="Twentieth Century"/>
                <a:cs typeface="Twentieth Century"/>
                <a:sym typeface="Twentieth Century"/>
              </a:rPr>
              <a:t>Threats </a:t>
            </a:r>
            <a:r>
              <a:rPr lang="en-US" sz="2400" b="1" dirty="0">
                <a:solidFill>
                  <a:srgbClr val="16FFBB"/>
                </a:solidFill>
                <a:latin typeface="Twentieth Century"/>
                <a:ea typeface="Twentieth Century"/>
                <a:cs typeface="Twentieth Century"/>
                <a:sym typeface="Twentieth Century"/>
              </a:rPr>
              <a:t>and </a:t>
            </a:r>
            <a:r>
              <a:rPr lang="en-US" sz="2400" b="1" dirty="0" smtClean="0">
                <a:solidFill>
                  <a:srgbClr val="16FFBB"/>
                </a:solidFill>
                <a:latin typeface="Twentieth Century"/>
                <a:ea typeface="Twentieth Century"/>
                <a:cs typeface="Twentieth Century"/>
                <a:sym typeface="Twentieth Century"/>
              </a:rPr>
              <a:t>Intimidation</a:t>
            </a:r>
            <a:endParaRPr sz="2400" b="1" dirty="0">
              <a:solidFill>
                <a:srgbClr val="16FFBB"/>
              </a:solidFill>
              <a:latin typeface="Twentieth Century"/>
              <a:ea typeface="Twentieth Century"/>
              <a:cs typeface="Twentieth Century"/>
              <a:sym typeface="Twentieth Century"/>
            </a:endParaRPr>
          </a:p>
        </p:txBody>
      </p:sp>
      <p:sp>
        <p:nvSpPr>
          <p:cNvPr id="341" name="Google Shape;341;p4"/>
          <p:cNvSpPr/>
          <p:nvPr/>
        </p:nvSpPr>
        <p:spPr>
          <a:xfrm>
            <a:off x="1141333" y="6107283"/>
            <a:ext cx="6861334" cy="395049"/>
          </a:xfrm>
          <a:prstGeom prst="rect">
            <a:avLst/>
          </a:prstGeom>
          <a:noFill/>
          <a:ln>
            <a:noFill/>
          </a:ln>
        </p:spPr>
        <p:txBody>
          <a:bodyPr spcFirstLastPara="1" wrap="square" lIns="0" tIns="0" rIns="0" bIns="0" anchor="t" anchorCtr="0">
            <a:noAutofit/>
          </a:bodyPr>
          <a:lstStyle/>
          <a:p>
            <a:pPr lvl="0"/>
            <a:r>
              <a:rPr lang="en-US" altLang="zh-HK" sz="2200" b="1" dirty="0" smtClean="0">
                <a:solidFill>
                  <a:srgbClr val="E0E4E6"/>
                </a:solidFill>
                <a:latin typeface="Twentieth Century"/>
                <a:ea typeface="Twentieth Century"/>
                <a:cs typeface="Twentieth Century"/>
              </a:rPr>
              <a:t>Threaten </a:t>
            </a:r>
            <a:r>
              <a:rPr lang="en-US" altLang="zh-HK" sz="2200" b="1" dirty="0">
                <a:solidFill>
                  <a:srgbClr val="E0E4E6"/>
                </a:solidFill>
                <a:latin typeface="Twentieth Century"/>
                <a:ea typeface="Twentieth Century"/>
                <a:cs typeface="Twentieth Century"/>
              </a:rPr>
              <a:t>to release private photos or information </a:t>
            </a:r>
            <a:r>
              <a:rPr lang="en-US" altLang="zh-HK" sz="2200" b="1" dirty="0" smtClean="0">
                <a:solidFill>
                  <a:srgbClr val="E0E4E6"/>
                </a:solidFill>
                <a:latin typeface="Twentieth Century"/>
                <a:ea typeface="Twentieth Century"/>
                <a:cs typeface="Twentieth Century"/>
              </a:rPr>
              <a:t>for </a:t>
            </a:r>
            <a:r>
              <a:rPr lang="en-US" altLang="zh-HK" sz="2200" b="1" dirty="0">
                <a:solidFill>
                  <a:srgbClr val="E0E4E6"/>
                </a:solidFill>
                <a:latin typeface="Twentieth Century"/>
                <a:ea typeface="Twentieth Century"/>
                <a:cs typeface="Twentieth Century"/>
              </a:rPr>
              <a:t>a long-term sexual relationship</a:t>
            </a:r>
            <a:endParaRPr sz="2200" b="1" dirty="0">
              <a:solidFill>
                <a:srgbClr val="E0E4E6"/>
              </a:solidFill>
              <a:latin typeface="Twentieth Century"/>
              <a:ea typeface="Twentieth Century"/>
              <a:cs typeface="Twentieth Century"/>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65" name="Google Shape;365;p6"/>
          <p:cNvSpPr txBox="1"/>
          <p:nvPr/>
        </p:nvSpPr>
        <p:spPr>
          <a:xfrm>
            <a:off x="875489" y="371918"/>
            <a:ext cx="8750046" cy="1762575"/>
          </a:xfrm>
          <a:prstGeom prst="rect">
            <a:avLst/>
          </a:prstGeom>
          <a:noFill/>
          <a:ln>
            <a:noFill/>
          </a:ln>
        </p:spPr>
        <p:txBody>
          <a:bodyPr spcFirstLastPara="1" wrap="square" lIns="91425" tIns="45700" rIns="91425" bIns="45700" anchor="ctr" anchorCtr="0">
            <a:normAutofit/>
          </a:bodyPr>
          <a:lstStyle/>
          <a:p>
            <a:pPr marL="0" lvl="0" indent="0">
              <a:spcAft>
                <a:spcPts val="600"/>
              </a:spcAft>
              <a:buClr>
                <a:schemeClr val="lt1"/>
              </a:buClr>
              <a:buSzPts val="1800"/>
            </a:pPr>
            <a:r>
              <a:rPr lang="en-US" sz="4400" b="1" dirty="0" smtClean="0">
                <a:solidFill>
                  <a:srgbClr val="FEB179"/>
                </a:solidFill>
              </a:rPr>
              <a:t>How Online Grooming Occurs？</a:t>
            </a:r>
            <a:r>
              <a:rPr lang="en-US" sz="4320" b="0" i="0" u="none" strike="noStrike" cap="none" dirty="0" smtClean="0">
                <a:solidFill>
                  <a:schemeClr val="lt1"/>
                </a:solidFill>
              </a:rPr>
              <a:t> </a:t>
            </a:r>
            <a:endParaRPr lang="en-US" sz="4320" b="0" i="0" u="none" strike="noStrike" cap="none" dirty="0">
              <a:solidFill>
                <a:schemeClr val="lt1"/>
              </a:solidFill>
            </a:endParaRPr>
          </a:p>
        </p:txBody>
      </p:sp>
      <p:pic>
        <p:nvPicPr>
          <p:cNvPr id="4" name="Google Shape;320;p3" descr="preencoded.png">
            <a:extLst>
              <a:ext uri="{FF2B5EF4-FFF2-40B4-BE49-F238E27FC236}">
                <a16:creationId xmlns:a16="http://schemas.microsoft.com/office/drawing/2014/main" id="{9A47BF87-0273-E567-4B33-336A9D69FDF5}"/>
              </a:ext>
            </a:extLst>
          </p:cNvPr>
          <p:cNvPicPr preferRelativeResize="0"/>
          <p:nvPr/>
        </p:nvPicPr>
        <p:blipFill rotWithShape="1">
          <a:blip r:embed="rId3"/>
          <a:srcRect l="21350" r="12563" b="3"/>
          <a:stretch>
            <a:fillRect/>
          </a:stretch>
        </p:blipFill>
        <p:spPr>
          <a:xfrm>
            <a:off x="9625535" y="0"/>
            <a:ext cx="5004866" cy="8229600"/>
          </a:xfrm>
          <a:prstGeom prst="rect">
            <a:avLst/>
          </a:prstGeom>
          <a:noFill/>
          <a:ln>
            <a:noFill/>
          </a:ln>
        </p:spPr>
      </p:pic>
      <p:grpSp>
        <p:nvGrpSpPr>
          <p:cNvPr id="353" name="Google Shape;353;p6"/>
          <p:cNvGrpSpPr/>
          <p:nvPr/>
        </p:nvGrpSpPr>
        <p:grpSpPr>
          <a:xfrm>
            <a:off x="517137" y="1923704"/>
            <a:ext cx="8975458" cy="5143221"/>
            <a:chOff x="220765" y="815746"/>
            <a:chExt cx="9748462" cy="5132194"/>
          </a:xfrm>
        </p:grpSpPr>
        <p:sp>
          <p:nvSpPr>
            <p:cNvPr id="354" name="Google Shape;354;p6"/>
            <p:cNvSpPr/>
            <p:nvPr/>
          </p:nvSpPr>
          <p:spPr>
            <a:xfrm>
              <a:off x="3388552" y="2908317"/>
              <a:ext cx="2971804" cy="2158998"/>
            </a:xfrm>
            <a:prstGeom prst="roundRect">
              <a:avLst>
                <a:gd name="adj" fmla="val 16667"/>
              </a:avLst>
            </a:prstGeom>
            <a:solidFill>
              <a:srgbClr val="31479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txBox="1"/>
            <p:nvPr/>
          </p:nvSpPr>
          <p:spPr>
            <a:xfrm>
              <a:off x="3493946" y="3013711"/>
              <a:ext cx="2761016" cy="1948210"/>
            </a:xfrm>
            <a:prstGeom prst="rect">
              <a:avLst/>
            </a:prstGeom>
            <a:noFill/>
            <a:ln>
              <a:noFill/>
            </a:ln>
          </p:spPr>
          <p:txBody>
            <a:bodyPr spcFirstLastPara="1" wrap="square" lIns="88900" tIns="88900" rIns="88900" bIns="88900" anchor="ctr" anchorCtr="0">
              <a:noAutofit/>
            </a:bodyPr>
            <a:lstStyle/>
            <a:p>
              <a:pPr algn="ctr">
                <a:lnSpc>
                  <a:spcPct val="90000"/>
                </a:lnSpc>
                <a:spcAft>
                  <a:spcPts val="600"/>
                </a:spcAft>
                <a:buClr>
                  <a:schemeClr val="lt1"/>
                </a:buClr>
                <a:buSzPts val="3500"/>
              </a:pPr>
              <a:r>
                <a:rPr lang="en-US" sz="2870" b="1" dirty="0" smtClean="0">
                  <a:solidFill>
                    <a:schemeClr val="lt1"/>
                  </a:solidFill>
                  <a:latin typeface="Twentieth Century"/>
                  <a:sym typeface="Twentieth Century"/>
                </a:rPr>
                <a:t>Meet Online</a:t>
              </a:r>
              <a:r>
                <a:rPr lang="en-US" sz="2870" b="1" i="0" u="none" strike="noStrike" cap="none" dirty="0" smtClean="0">
                  <a:solidFill>
                    <a:schemeClr val="lt1"/>
                  </a:solidFill>
                  <a:latin typeface="Twentieth Century"/>
                  <a:sym typeface="Twentieth Century"/>
                </a:rPr>
                <a:t> </a:t>
              </a:r>
              <a:r>
                <a:rPr lang="en-US" sz="2870" b="0" i="0" u="none" strike="noStrike" cap="none" dirty="0" smtClean="0">
                  <a:solidFill>
                    <a:schemeClr val="lt1"/>
                  </a:solidFill>
                  <a:latin typeface="Twentieth Century"/>
                  <a:ea typeface="Arial"/>
                  <a:cs typeface="Arial"/>
                  <a:sym typeface="Twentieth Century"/>
                </a:rPr>
                <a:t>⚠</a:t>
              </a:r>
              <a:endParaRPr dirty="0"/>
            </a:p>
          </p:txBody>
        </p:sp>
        <p:sp>
          <p:nvSpPr>
            <p:cNvPr id="356" name="Google Shape;356;p6"/>
            <p:cNvSpPr/>
            <p:nvPr/>
          </p:nvSpPr>
          <p:spPr>
            <a:xfrm rot="-5505758">
              <a:off x="4296977" y="2380551"/>
              <a:ext cx="1056032" cy="0"/>
            </a:xfrm>
            <a:custGeom>
              <a:avLst/>
              <a:gdLst/>
              <a:ahLst/>
              <a:cxnLst/>
              <a:rect l="l" t="t" r="r" b="b"/>
              <a:pathLst>
                <a:path w="120000" h="120000" extrusionOk="0">
                  <a:moveTo>
                    <a:pt x="0" y="0"/>
                  </a:moveTo>
                  <a:lnTo>
                    <a:pt x="120000" y="0"/>
                  </a:lnTo>
                </a:path>
              </a:pathLst>
            </a:custGeom>
            <a:noFill/>
            <a:ln w="15875" cap="flat" cmpd="sng">
              <a:solidFill>
                <a:srgbClr val="B7C1E8"/>
              </a:solidFill>
              <a:prstDash val="solid"/>
              <a:round/>
              <a:headEnd type="none" w="sm" len="sm"/>
              <a:tailEnd type="none" w="sm" len="sm"/>
            </a:ln>
          </p:spPr>
          <p:txBody>
            <a:bodyPr/>
            <a:lstStyle/>
            <a:p>
              <a:endParaRPr lang="zh-HK" altLang="en-US"/>
            </a:p>
          </p:txBody>
        </p:sp>
        <p:sp>
          <p:nvSpPr>
            <p:cNvPr id="357" name="Google Shape;357;p6"/>
            <p:cNvSpPr/>
            <p:nvPr/>
          </p:nvSpPr>
          <p:spPr>
            <a:xfrm>
              <a:off x="3600808" y="815746"/>
              <a:ext cx="2383975" cy="1037038"/>
            </a:xfrm>
            <a:prstGeom prst="roundRect">
              <a:avLst>
                <a:gd name="adj" fmla="val 16667"/>
              </a:avLst>
            </a:prstGeom>
            <a:solidFill>
              <a:srgbClr val="021828"/>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txBox="1"/>
            <p:nvPr/>
          </p:nvSpPr>
          <p:spPr>
            <a:xfrm>
              <a:off x="3651431" y="866370"/>
              <a:ext cx="2333352" cy="935790"/>
            </a:xfrm>
            <a:prstGeom prst="rect">
              <a:avLst/>
            </a:prstGeom>
            <a:noFill/>
            <a:ln>
              <a:noFill/>
            </a:ln>
          </p:spPr>
          <p:txBody>
            <a:bodyPr spcFirstLastPara="1" wrap="square" lIns="88900" tIns="88900" rIns="88900" bIns="88900" anchor="ctr" anchorCtr="0">
              <a:noAutofit/>
            </a:bodyPr>
            <a:lstStyle/>
            <a:p>
              <a:pPr algn="ctr">
                <a:lnSpc>
                  <a:spcPct val="90000"/>
                </a:lnSpc>
                <a:spcAft>
                  <a:spcPts val="600"/>
                </a:spcAft>
                <a:buClr>
                  <a:schemeClr val="lt1"/>
                </a:buClr>
                <a:buSzPts val="3500"/>
              </a:pPr>
              <a:r>
                <a:rPr lang="en-US" sz="2870" b="1" i="0" u="none" strike="noStrike" cap="none" dirty="0" smtClean="0">
                  <a:solidFill>
                    <a:schemeClr val="lt1"/>
                  </a:solidFill>
                  <a:latin typeface="Twentieth Century"/>
                  <a:sym typeface="Twentieth Century"/>
                </a:rPr>
                <a:t>Messaging Applications</a:t>
              </a:r>
              <a:endParaRPr b="1" dirty="0"/>
            </a:p>
          </p:txBody>
        </p:sp>
        <p:sp>
          <p:nvSpPr>
            <p:cNvPr id="359" name="Google Shape;359;p6"/>
            <p:cNvSpPr/>
            <p:nvPr/>
          </p:nvSpPr>
          <p:spPr>
            <a:xfrm rot="1300684">
              <a:off x="6320603" y="4786098"/>
              <a:ext cx="1124162" cy="0"/>
            </a:xfrm>
            <a:custGeom>
              <a:avLst/>
              <a:gdLst/>
              <a:ahLst/>
              <a:cxnLst/>
              <a:rect l="l" t="t" r="r" b="b"/>
              <a:pathLst>
                <a:path w="120000" h="120000" extrusionOk="0">
                  <a:moveTo>
                    <a:pt x="0" y="0"/>
                  </a:moveTo>
                  <a:lnTo>
                    <a:pt x="120000" y="0"/>
                  </a:lnTo>
                </a:path>
              </a:pathLst>
            </a:custGeom>
            <a:noFill/>
            <a:ln w="15875" cap="flat" cmpd="sng">
              <a:solidFill>
                <a:srgbClr val="B7C1E8"/>
              </a:solidFill>
              <a:prstDash val="solid"/>
              <a:round/>
              <a:headEnd type="none" w="sm" len="sm"/>
              <a:tailEnd type="none" w="sm" len="sm"/>
            </a:ln>
          </p:spPr>
          <p:txBody>
            <a:bodyPr/>
            <a:lstStyle/>
            <a:p>
              <a:endParaRPr lang="zh-HK" altLang="en-US"/>
            </a:p>
          </p:txBody>
        </p:sp>
        <p:sp>
          <p:nvSpPr>
            <p:cNvPr id="360" name="Google Shape;360;p6"/>
            <p:cNvSpPr/>
            <p:nvPr/>
          </p:nvSpPr>
          <p:spPr>
            <a:xfrm>
              <a:off x="7241307" y="4993726"/>
              <a:ext cx="2727920" cy="954214"/>
            </a:xfrm>
            <a:prstGeom prst="roundRect">
              <a:avLst>
                <a:gd name="adj" fmla="val 16667"/>
              </a:avLst>
            </a:prstGeom>
            <a:solidFill>
              <a:srgbClr val="021828"/>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txBox="1"/>
            <p:nvPr/>
          </p:nvSpPr>
          <p:spPr>
            <a:xfrm>
              <a:off x="7287888" y="5040307"/>
              <a:ext cx="2634758" cy="861052"/>
            </a:xfrm>
            <a:prstGeom prst="rect">
              <a:avLst/>
            </a:prstGeom>
            <a:noFill/>
            <a:ln>
              <a:noFill/>
            </a:ln>
          </p:spPr>
          <p:txBody>
            <a:bodyPr spcFirstLastPara="1" wrap="square" lIns="81275" tIns="81275" rIns="81275" bIns="81275" anchor="ctr" anchorCtr="0">
              <a:noAutofit/>
            </a:bodyPr>
            <a:lstStyle/>
            <a:p>
              <a:pPr algn="ctr">
                <a:lnSpc>
                  <a:spcPct val="90000"/>
                </a:lnSpc>
                <a:spcAft>
                  <a:spcPts val="600"/>
                </a:spcAft>
                <a:buClr>
                  <a:schemeClr val="lt1"/>
                </a:buClr>
                <a:buSzPts val="3200"/>
              </a:pPr>
              <a:r>
                <a:rPr lang="en-US" sz="2624" b="1" i="0" u="none" strike="noStrike" cap="none" dirty="0" smtClean="0">
                  <a:solidFill>
                    <a:schemeClr val="lt1"/>
                  </a:solidFill>
                  <a:latin typeface="Twentieth Century"/>
                  <a:sym typeface="Twentieth Century"/>
                </a:rPr>
                <a:t>Online Game Applications</a:t>
              </a:r>
              <a:endParaRPr b="1" dirty="0"/>
            </a:p>
          </p:txBody>
        </p:sp>
        <p:sp>
          <p:nvSpPr>
            <p:cNvPr id="362" name="Google Shape;362;p6"/>
            <p:cNvSpPr/>
            <p:nvPr/>
          </p:nvSpPr>
          <p:spPr>
            <a:xfrm rot="9457052">
              <a:off x="2200175" y="4834845"/>
              <a:ext cx="1234893" cy="0"/>
            </a:xfrm>
            <a:custGeom>
              <a:avLst/>
              <a:gdLst/>
              <a:ahLst/>
              <a:cxnLst/>
              <a:rect l="l" t="t" r="r" b="b"/>
              <a:pathLst>
                <a:path w="120000" h="120000" extrusionOk="0">
                  <a:moveTo>
                    <a:pt x="0" y="0"/>
                  </a:moveTo>
                  <a:lnTo>
                    <a:pt x="120000" y="0"/>
                  </a:lnTo>
                </a:path>
              </a:pathLst>
            </a:custGeom>
            <a:noFill/>
            <a:ln w="15875" cap="flat" cmpd="sng">
              <a:solidFill>
                <a:srgbClr val="B7C1E8"/>
              </a:solidFill>
              <a:prstDash val="solid"/>
              <a:round/>
              <a:headEnd type="none" w="sm" len="sm"/>
              <a:tailEnd type="none" w="sm" len="sm"/>
            </a:ln>
          </p:spPr>
          <p:txBody>
            <a:bodyPr/>
            <a:lstStyle/>
            <a:p>
              <a:endParaRPr lang="zh-HK" altLang="en-US"/>
            </a:p>
          </p:txBody>
        </p:sp>
        <p:sp>
          <p:nvSpPr>
            <p:cNvPr id="363" name="Google Shape;363;p6"/>
            <p:cNvSpPr/>
            <p:nvPr/>
          </p:nvSpPr>
          <p:spPr>
            <a:xfrm>
              <a:off x="220765" y="5024865"/>
              <a:ext cx="2438910" cy="923075"/>
            </a:xfrm>
            <a:prstGeom prst="roundRect">
              <a:avLst>
                <a:gd name="adj" fmla="val 16667"/>
              </a:avLst>
            </a:prstGeom>
            <a:solidFill>
              <a:srgbClr val="021828"/>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txBox="1"/>
            <p:nvPr/>
          </p:nvSpPr>
          <p:spPr>
            <a:xfrm>
              <a:off x="265893" y="5069995"/>
              <a:ext cx="2393782" cy="834234"/>
            </a:xfrm>
            <a:prstGeom prst="rect">
              <a:avLst/>
            </a:prstGeom>
            <a:noFill/>
            <a:ln>
              <a:noFill/>
            </a:ln>
          </p:spPr>
          <p:txBody>
            <a:bodyPr spcFirstLastPara="1" wrap="square" lIns="86350" tIns="86350" rIns="86350" bIns="86350" anchor="ctr" anchorCtr="0">
              <a:noAutofit/>
            </a:bodyPr>
            <a:lstStyle/>
            <a:p>
              <a:pPr algn="ctr">
                <a:lnSpc>
                  <a:spcPct val="90000"/>
                </a:lnSpc>
                <a:spcAft>
                  <a:spcPts val="600"/>
                </a:spcAft>
                <a:buClr>
                  <a:schemeClr val="lt1"/>
                </a:buClr>
                <a:buSzPts val="3400"/>
              </a:pPr>
              <a:r>
                <a:rPr lang="en-US" sz="2788" b="1" i="0" u="none" strike="noStrike" cap="none" dirty="0" smtClean="0">
                  <a:solidFill>
                    <a:schemeClr val="lt1"/>
                  </a:solidFill>
                  <a:latin typeface="Twentieth Century"/>
                  <a:sym typeface="Twentieth Century"/>
                </a:rPr>
                <a:t>Social Media Platforms</a:t>
              </a:r>
              <a:endParaRPr b="1"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星島申訴王｜逾六成受訪中學生曾遭遇網上性誘識警方指兩年錄1400宗兒童性侵案">
            <a:extLst>
              <a:ext uri="{FF2B5EF4-FFF2-40B4-BE49-F238E27FC236}">
                <a16:creationId xmlns:a16="http://schemas.microsoft.com/office/drawing/2014/main" id="{7E05F591-2C2C-F479-15BE-2E14E8A8F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5DA22B1C-4659-677C-53A7-5C48DD1750AB}"/>
              </a:ext>
            </a:extLst>
          </p:cNvPr>
          <p:cNvSpPr txBox="1"/>
          <p:nvPr/>
        </p:nvSpPr>
        <p:spPr>
          <a:xfrm>
            <a:off x="10248181" y="948905"/>
            <a:ext cx="2144857" cy="707886"/>
          </a:xfrm>
          <a:prstGeom prst="rect">
            <a:avLst/>
          </a:prstGeom>
          <a:solidFill>
            <a:srgbClr val="FFFF00"/>
          </a:solidFill>
        </p:spPr>
        <p:txBody>
          <a:bodyPr wrap="square" rtlCol="0">
            <a:spAutoFit/>
          </a:bodyPr>
          <a:lstStyle/>
          <a:p>
            <a:r>
              <a:rPr kumimoji="1" lang="en-US" altLang="zh-HK" sz="2000" b="1" dirty="0" smtClean="0">
                <a:solidFill>
                  <a:srgbClr val="FF0000"/>
                </a:solidFill>
              </a:rPr>
              <a:t>Sing Tao Daily</a:t>
            </a:r>
          </a:p>
          <a:p>
            <a:r>
              <a:rPr kumimoji="1" lang="en-US" altLang="zh-TW" sz="2000" b="1" dirty="0" smtClean="0">
                <a:solidFill>
                  <a:srgbClr val="FF0000"/>
                </a:solidFill>
              </a:rPr>
              <a:t>25/03/2025</a:t>
            </a:r>
            <a:endParaRPr kumimoji="1" lang="zh-HK" altLang="en-US" sz="2000" b="1" dirty="0">
              <a:solidFill>
                <a:srgbClr val="FF0000"/>
              </a:solidFill>
            </a:endParaRPr>
          </a:p>
        </p:txBody>
      </p:sp>
    </p:spTree>
    <p:extLst>
      <p:ext uri="{BB962C8B-B14F-4D97-AF65-F5344CB8AC3E}">
        <p14:creationId xmlns:p14="http://schemas.microsoft.com/office/powerpoint/2010/main" val="544691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星島申訴王｜學生易跌入「性陷阱」 與網民見面發生性接觸校長：情況令人震驚| 星島日報">
            <a:extLst>
              <a:ext uri="{FF2B5EF4-FFF2-40B4-BE49-F238E27FC236}">
                <a16:creationId xmlns:a16="http://schemas.microsoft.com/office/drawing/2014/main" id="{B91406C8-E875-068F-7035-ADF60AA89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8" y="-1"/>
            <a:ext cx="14605552" cy="8243625"/>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840CB110-2D95-C6AA-34B7-249A96BD708F}"/>
              </a:ext>
            </a:extLst>
          </p:cNvPr>
          <p:cNvSpPr txBox="1"/>
          <p:nvPr/>
        </p:nvSpPr>
        <p:spPr>
          <a:xfrm>
            <a:off x="293298" y="672860"/>
            <a:ext cx="2080251" cy="707886"/>
          </a:xfrm>
          <a:prstGeom prst="rect">
            <a:avLst/>
          </a:prstGeom>
          <a:solidFill>
            <a:srgbClr val="FFFF00"/>
          </a:solidFill>
        </p:spPr>
        <p:txBody>
          <a:bodyPr wrap="square" rtlCol="0">
            <a:spAutoFit/>
          </a:bodyPr>
          <a:lstStyle/>
          <a:p>
            <a:r>
              <a:rPr kumimoji="1" lang="en-US" altLang="zh-HK" sz="2000" b="1" dirty="0" smtClean="0">
                <a:solidFill>
                  <a:srgbClr val="FF0000"/>
                </a:solidFill>
              </a:rPr>
              <a:t>Sing Tao Daily</a:t>
            </a:r>
          </a:p>
          <a:p>
            <a:r>
              <a:rPr kumimoji="1" lang="en-US" altLang="zh-TW" sz="2000" b="1" dirty="0" smtClean="0">
                <a:solidFill>
                  <a:srgbClr val="FF0000"/>
                </a:solidFill>
              </a:rPr>
              <a:t>08/04/2025</a:t>
            </a:r>
            <a:endParaRPr kumimoji="1" lang="zh-HK" altLang="en-US" sz="2000" b="1" dirty="0">
              <a:solidFill>
                <a:srgbClr val="FF0000"/>
              </a:solidFill>
            </a:endParaRPr>
          </a:p>
        </p:txBody>
      </p:sp>
    </p:spTree>
    <p:extLst>
      <p:ext uri="{BB962C8B-B14F-4D97-AF65-F5344CB8AC3E}">
        <p14:creationId xmlns:p14="http://schemas.microsoft.com/office/powerpoint/2010/main" val="3465888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pic>
        <p:nvPicPr>
          <p:cNvPr id="376" name="Google Shape;376;p8"/>
          <p:cNvPicPr preferRelativeResize="0"/>
          <p:nvPr/>
        </p:nvPicPr>
        <p:blipFill rotWithShape="1">
          <a:blip r:embed="rId4">
            <a:alphaModFix amt="30000"/>
          </a:blip>
          <a:srcRect/>
          <a:stretch/>
        </p:blipFill>
        <p:spPr>
          <a:xfrm>
            <a:off x="0" y="-1"/>
            <a:ext cx="14630403" cy="8229601"/>
          </a:xfrm>
          <a:prstGeom prst="rect">
            <a:avLst/>
          </a:prstGeom>
          <a:noFill/>
          <a:ln>
            <a:noFill/>
          </a:ln>
        </p:spPr>
      </p:pic>
      <p:grpSp>
        <p:nvGrpSpPr>
          <p:cNvPr id="377" name="Google Shape;377;p8"/>
          <p:cNvGrpSpPr/>
          <p:nvPr/>
        </p:nvGrpSpPr>
        <p:grpSpPr>
          <a:xfrm>
            <a:off x="0" y="0"/>
            <a:ext cx="2766103" cy="8229603"/>
            <a:chOff x="0" y="0"/>
            <a:chExt cx="2305051" cy="6858001"/>
          </a:xfrm>
        </p:grpSpPr>
        <p:sp>
          <p:nvSpPr>
            <p:cNvPr id="378" name="Google Shape;378;p8"/>
            <p:cNvSpPr/>
            <p:nvPr/>
          </p:nvSpPr>
          <p:spPr>
            <a:xfrm>
              <a:off x="1209675" y="4763"/>
              <a:ext cx="23813" cy="2181225"/>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79" name="Google Shape;379;p8"/>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0" name="Google Shape;380;p8"/>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1" name="Google Shape;381;p8"/>
            <p:cNvSpPr/>
            <p:nvPr/>
          </p:nvSpPr>
          <p:spPr>
            <a:xfrm>
              <a:off x="414338" y="9525"/>
              <a:ext cx="28575" cy="4481513"/>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2" name="Google Shape;382;p8"/>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3" name="Google Shape;383;p8"/>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4" name="Google Shape;384;p8"/>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5" name="Google Shape;385;p8"/>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6" name="Google Shape;386;p8"/>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7" name="Google Shape;387;p8"/>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8" name="Google Shape;388;p8"/>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9" name="Google Shape;389;p8"/>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0" name="Google Shape;390;p8"/>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1" name="Google Shape;391;p8"/>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2" name="Google Shape;392;p8"/>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3" name="Google Shape;393;p8"/>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4" name="Google Shape;394;p8"/>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5" name="Google Shape;395;p8"/>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6" name="Google Shape;396;p8"/>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7" name="Google Shape;397;p8"/>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8" name="Google Shape;398;p8"/>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9" name="Google Shape;399;p8"/>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0" name="Google Shape;400;p8"/>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1" name="Google Shape;401;p8"/>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2" name="Google Shape;402;p8"/>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3" name="Google Shape;403;p8"/>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4" name="Google Shape;404;p8"/>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5" name="Google Shape;405;p8"/>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6" name="Google Shape;406;p8"/>
            <p:cNvSpPr/>
            <p:nvPr/>
          </p:nvSpPr>
          <p:spPr>
            <a:xfrm>
              <a:off x="642938" y="6610350"/>
              <a:ext cx="23813" cy="242888"/>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7" name="Google Shape;407;p8"/>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8" name="Google Shape;408;p8"/>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9" name="Google Shape;409;p8"/>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0" name="Google Shape;410;p8"/>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1" name="Google Shape;411;p8"/>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2" name="Google Shape;412;p8"/>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3" name="Google Shape;413;p8"/>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4" name="Google Shape;414;p8"/>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5" name="Google Shape;415;p8"/>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6" name="Google Shape;416;p8"/>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7" name="Google Shape;417;p8"/>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8" name="Google Shape;418;p8"/>
            <p:cNvSpPr/>
            <p:nvPr/>
          </p:nvSpPr>
          <p:spPr>
            <a:xfrm>
              <a:off x="1228725" y="4662488"/>
              <a:ext cx="23813" cy="2181225"/>
            </a:xfrm>
            <a:prstGeom prst="rect">
              <a:avLst/>
            </a:pr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9" name="Google Shape;419;p8"/>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0" name="Google Shape;420;p8"/>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1" name="Google Shape;421;p8"/>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2" name="Google Shape;422;p8"/>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3" name="Google Shape;423;p8"/>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4" name="Google Shape;424;p8"/>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5" name="Google Shape;425;p8"/>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6" name="Google Shape;426;p8"/>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7" name="Google Shape;427;p8"/>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8" name="Google Shape;428;p8"/>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29" name="Google Shape;429;p8"/>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30" name="Google Shape;430;p8"/>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31" name="Google Shape;431;p8"/>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0D78C9"/>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sp>
        <p:nvSpPr>
          <p:cNvPr id="432" name="Google Shape;432;p8"/>
          <p:cNvSpPr txBox="1"/>
          <p:nvPr/>
        </p:nvSpPr>
        <p:spPr>
          <a:xfrm>
            <a:off x="10033676" y="3153729"/>
            <a:ext cx="2729014" cy="1438008"/>
          </a:xfrm>
          <a:prstGeom prst="rect">
            <a:avLst/>
          </a:prstGeom>
          <a:noFill/>
          <a:ln>
            <a:noFill/>
          </a:ln>
        </p:spPr>
        <p:txBody>
          <a:bodyPr spcFirstLastPara="1" wrap="square" lIns="91425" tIns="45700" rIns="91425" bIns="45700" anchor="b" anchorCtr="0">
            <a:normAutofit fontScale="85000" lnSpcReduction="10000"/>
          </a:bodyPr>
          <a:lstStyle/>
          <a:p>
            <a:pPr marL="0" marR="0" lvl="0" indent="0" algn="l" rtl="0">
              <a:lnSpc>
                <a:spcPct val="90000"/>
              </a:lnSpc>
              <a:spcBef>
                <a:spcPts val="0"/>
              </a:spcBef>
              <a:spcAft>
                <a:spcPts val="0"/>
              </a:spcAft>
              <a:buNone/>
            </a:pPr>
            <a:r>
              <a:rPr lang="en-US" sz="7200" b="1" cap="none" dirty="0" smtClean="0">
                <a:solidFill>
                  <a:schemeClr val="lt1"/>
                </a:solidFill>
                <a:latin typeface="Arial Black" panose="020B0A04020102020204" pitchFamily="34" charset="0"/>
                <a:ea typeface="Twentieth Century"/>
                <a:cs typeface="Twentieth Century"/>
                <a:sym typeface="Twentieth Century"/>
              </a:rPr>
              <a:t>Video </a:t>
            </a:r>
            <a:endParaRPr sz="7200" b="1" cap="none" dirty="0">
              <a:solidFill>
                <a:schemeClr val="lt1"/>
              </a:solidFill>
              <a:latin typeface="Arial Black" panose="020B0A04020102020204" pitchFamily="34" charset="0"/>
              <a:ea typeface="Twentieth Century"/>
              <a:cs typeface="Twentieth Century"/>
              <a:sym typeface="Twentieth Century"/>
            </a:endParaRPr>
          </a:p>
        </p:txBody>
      </p:sp>
      <p:sp>
        <p:nvSpPr>
          <p:cNvPr id="433" name="Google Shape;433;p8"/>
          <p:cNvSpPr/>
          <p:nvPr/>
        </p:nvSpPr>
        <p:spPr>
          <a:xfrm>
            <a:off x="958738" y="969668"/>
            <a:ext cx="8102954" cy="6281273"/>
          </a:xfrm>
          <a:prstGeom prst="round2DiagRect">
            <a:avLst>
              <a:gd name="adj1" fmla="val 7418"/>
              <a:gd name="adj2" fmla="val 0"/>
            </a:avLst>
          </a:prstGeom>
          <a:solidFill>
            <a:srgbClr val="FFFFFF"/>
          </a:solidFill>
          <a:ln w="19050" cap="sq" cmpd="sng">
            <a:solidFill>
              <a:srgbClr val="D1E9FB">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34" name="Google Shape;434;p8" descr="一張含有 文字, 多媒體, 小工具, 平板電腦 的圖片&#10;&#10;AI 產生的內容可能不正確。"/>
          <p:cNvPicPr preferRelativeResize="0"/>
          <p:nvPr/>
        </p:nvPicPr>
        <p:blipFill rotWithShape="1">
          <a:blip r:embed="rId5">
            <a:alphaModFix/>
          </a:blip>
          <a:srcRect l="15264" r="17299" b="1"/>
          <a:stretch/>
        </p:blipFill>
        <p:spPr>
          <a:xfrm>
            <a:off x="1342785" y="1363927"/>
            <a:ext cx="7334859" cy="54927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9"/>
          <p:cNvPicPr preferRelativeResize="0"/>
          <p:nvPr/>
        </p:nvPicPr>
        <p:blipFill rotWithShape="1">
          <a:blip r:embed="rId3">
            <a:alphaModFix/>
          </a:blip>
          <a:srcRect/>
          <a:stretch/>
        </p:blipFill>
        <p:spPr>
          <a:xfrm>
            <a:off x="8731550" y="1573363"/>
            <a:ext cx="3927327" cy="3927327"/>
          </a:xfrm>
          <a:prstGeom prst="rect">
            <a:avLst/>
          </a:prstGeom>
          <a:noFill/>
          <a:ln>
            <a:noFill/>
          </a:ln>
        </p:spPr>
      </p:pic>
      <p:pic>
        <p:nvPicPr>
          <p:cNvPr id="440" name="Google Shape;440;p9"/>
          <p:cNvPicPr preferRelativeResize="0"/>
          <p:nvPr/>
        </p:nvPicPr>
        <p:blipFill rotWithShape="1">
          <a:blip r:embed="rId4">
            <a:alphaModFix/>
          </a:blip>
          <a:srcRect/>
          <a:stretch/>
        </p:blipFill>
        <p:spPr>
          <a:xfrm>
            <a:off x="3250796" y="1504825"/>
            <a:ext cx="4064404" cy="4064404"/>
          </a:xfrm>
          <a:prstGeom prst="rect">
            <a:avLst/>
          </a:prstGeom>
          <a:noFill/>
          <a:ln>
            <a:noFill/>
          </a:ln>
        </p:spPr>
      </p:pic>
      <p:sp>
        <p:nvSpPr>
          <p:cNvPr id="441" name="Google Shape;441;p9"/>
          <p:cNvSpPr txBox="1"/>
          <p:nvPr/>
        </p:nvSpPr>
        <p:spPr>
          <a:xfrm>
            <a:off x="3141295" y="5821975"/>
            <a:ext cx="4283406"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smtClean="0">
                <a:solidFill>
                  <a:schemeClr val="lt1"/>
                </a:solidFill>
                <a:latin typeface="Twentieth Century"/>
                <a:ea typeface="Twentieth Century"/>
                <a:cs typeface="Twentieth Century"/>
                <a:sym typeface="Twentieth Century"/>
              </a:rPr>
              <a:t>Yoyo</a:t>
            </a:r>
          </a:p>
          <a:p>
            <a:pPr marL="0" marR="0" lvl="0" indent="0" algn="ctr" rtl="0">
              <a:spcBef>
                <a:spcPts val="0"/>
              </a:spcBef>
              <a:spcAft>
                <a:spcPts val="0"/>
              </a:spcAft>
              <a:buNone/>
            </a:pPr>
            <a:r>
              <a:rPr lang="en-US" sz="4800" b="1" dirty="0" smtClean="0">
                <a:solidFill>
                  <a:schemeClr val="lt1"/>
                </a:solidFill>
                <a:latin typeface="Twentieth Century"/>
                <a:ea typeface="Twentieth Century"/>
                <a:cs typeface="Twentieth Century"/>
                <a:sym typeface="Twentieth Century"/>
              </a:rPr>
              <a:t>(Student)</a:t>
            </a:r>
            <a:endParaRPr dirty="0"/>
          </a:p>
        </p:txBody>
      </p:sp>
      <p:sp>
        <p:nvSpPr>
          <p:cNvPr id="442" name="Google Shape;442;p9"/>
          <p:cNvSpPr txBox="1"/>
          <p:nvPr/>
        </p:nvSpPr>
        <p:spPr>
          <a:xfrm>
            <a:off x="8623422" y="5821975"/>
            <a:ext cx="4143582"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smtClean="0">
                <a:solidFill>
                  <a:schemeClr val="lt1"/>
                </a:solidFill>
                <a:latin typeface="Twentieth Century"/>
                <a:ea typeface="Twentieth Century"/>
                <a:cs typeface="Twentieth Century"/>
                <a:sym typeface="Twentieth Century"/>
              </a:rPr>
              <a:t>Mr. Smart</a:t>
            </a:r>
          </a:p>
          <a:p>
            <a:pPr marL="0" marR="0" lvl="0" indent="0" algn="ctr" rtl="0">
              <a:spcBef>
                <a:spcPts val="0"/>
              </a:spcBef>
              <a:spcAft>
                <a:spcPts val="0"/>
              </a:spcAft>
              <a:buNone/>
            </a:pPr>
            <a:r>
              <a:rPr lang="en-US" sz="4800" b="1" dirty="0" smtClean="0">
                <a:solidFill>
                  <a:schemeClr val="lt1"/>
                </a:solidFill>
                <a:latin typeface="Twentieth Century"/>
                <a:ea typeface="Twentieth Century"/>
                <a:cs typeface="Twentieth Century"/>
                <a:sym typeface="Twentieth Century"/>
              </a:rPr>
              <a:t>(Online friend)</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電路">
  <a:themeElements>
    <a:clrScheme name="氣流">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電路">
  <a:themeElements>
    <a:clrScheme name="氣流">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1047</Words>
  <Application>Microsoft Office PowerPoint</Application>
  <PresentationFormat>自訂</PresentationFormat>
  <Paragraphs>129</Paragraphs>
  <Slides>22</Slides>
  <Notes>19</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22</vt:i4>
      </vt:variant>
    </vt:vector>
  </HeadingPairs>
  <TitlesOfParts>
    <vt:vector size="31" baseType="lpstr">
      <vt:lpstr>Arial</vt:lpstr>
      <vt:lpstr>Twentieth Century</vt:lpstr>
      <vt:lpstr>Spline Sans</vt:lpstr>
      <vt:lpstr>新細明體</vt:lpstr>
      <vt:lpstr>Wingdings</vt:lpstr>
      <vt:lpstr>Arial Black</vt:lpstr>
      <vt:lpstr>Microsoft JhengHei</vt:lpstr>
      <vt:lpstr>電路</vt:lpstr>
      <vt:lpstr>電路</vt:lpstr>
      <vt:lpstr>Youth Crime Prevention Booklet Online Child Sexual Grooming</vt:lpstr>
      <vt:lpstr>PowerPoint 簡報</vt:lpstr>
      <vt:lpstr>PowerPoint 簡報</vt:lpstr>
      <vt:lpstr>PowerPoint 簡報</vt:lpstr>
      <vt:lpstr>PowerPoint 簡報</vt:lpstr>
      <vt:lpstr>PowerPoint 簡報</vt:lpstr>
      <vt:lpstr>PowerPoint 簡報</vt:lpstr>
      <vt:lpstr>PowerPoint 簡報</vt:lpstr>
      <vt:lpstr>PowerPoint 簡報</vt:lpstr>
      <vt:lpstr>Discussion 1：  How would you respond to your ‘partner's’ request for an intimate photo? </vt:lpstr>
      <vt:lpstr>Discussion 2：  What are the weaknesses of victims that fraudsters will take advantage of to lure them to take nude photos or even meeting each other?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A letter to my future self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Crime Prevention Booklet Online Grooming</dc:title>
  <dc:creator>Mak Wing yee</dc:creator>
  <cp:lastModifiedBy>PRS</cp:lastModifiedBy>
  <cp:revision>35</cp:revision>
  <dcterms:created xsi:type="dcterms:W3CDTF">2025-07-31T06:20:01Z</dcterms:created>
  <dcterms:modified xsi:type="dcterms:W3CDTF">2025-09-11T08:32:18Z</dcterms:modified>
</cp:coreProperties>
</file>