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74" r:id="rId7"/>
    <p:sldId id="276" r:id="rId8"/>
    <p:sldId id="277" r:id="rId9"/>
    <p:sldId id="263" r:id="rId10"/>
    <p:sldId id="264" r:id="rId11"/>
    <p:sldId id="282" r:id="rId12"/>
    <p:sldId id="265" r:id="rId13"/>
    <p:sldId id="267" r:id="rId14"/>
    <p:sldId id="268" r:id="rId15"/>
    <p:sldId id="270" r:id="rId16"/>
    <p:sldId id="271" r:id="rId17"/>
    <p:sldId id="269" r:id="rId18"/>
    <p:sldId id="272" r:id="rId19"/>
    <p:sldId id="281" r:id="rId20"/>
    <p:sldId id="273" r:id="rId21"/>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7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73FE7-51AA-44C1-BE8B-FEE3CBF0EB0E}"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zh-HK" altLang="en-US"/>
        </a:p>
      </dgm:t>
    </dgm:pt>
    <dgm:pt modelId="{33572255-3AC8-4C4D-90F4-AC0A72A2AD5B}">
      <dgm:prSet phldrT="[文字]" custT="1"/>
      <dgm:spPr/>
      <dgm:t>
        <a:bodyPr/>
        <a:lstStyle/>
        <a:p>
          <a:r>
            <a:rPr lang="en-US" altLang="zh-TW" sz="3200" dirty="0" smtClean="0">
              <a:latin typeface="Comic Sans MS" panose="030F0702030302020204" pitchFamily="66" charset="0"/>
            </a:rPr>
            <a:t>Definition of Theft</a:t>
          </a:r>
          <a:endParaRPr lang="zh-HK" altLang="en-US" sz="3200" dirty="0">
            <a:latin typeface="Comic Sans MS" panose="030F0702030302020204" pitchFamily="66" charset="0"/>
          </a:endParaRPr>
        </a:p>
      </dgm:t>
    </dgm:pt>
    <dgm:pt modelId="{CABCEFA0-182D-44D0-ADC6-AC0111E0D06D}" type="parTrans" cxnId="{C7CAA97D-03E7-4598-A416-D68C552EBCC6}">
      <dgm:prSet/>
      <dgm:spPr/>
      <dgm:t>
        <a:bodyPr/>
        <a:lstStyle/>
        <a:p>
          <a:endParaRPr lang="zh-HK" altLang="en-US"/>
        </a:p>
      </dgm:t>
    </dgm:pt>
    <dgm:pt modelId="{CCF92E37-04FE-43A3-A059-89F8B476AEBC}" type="sibTrans" cxnId="{C7CAA97D-03E7-4598-A416-D68C552EBCC6}">
      <dgm:prSet/>
      <dgm:spPr/>
      <dgm:t>
        <a:bodyPr/>
        <a:lstStyle/>
        <a:p>
          <a:endParaRPr lang="zh-HK" altLang="en-US"/>
        </a:p>
      </dgm:t>
    </dgm:pt>
    <dgm:pt modelId="{BBFB8690-679E-47D4-92AD-00E9042DDD8B}">
      <dgm:prSet phldrT="[文字]"/>
      <dgm:spPr/>
      <dgm:t>
        <a:bodyPr/>
        <a:lstStyle/>
        <a:p>
          <a:endParaRPr lang="zh-HK" altLang="en-US" dirty="0"/>
        </a:p>
      </dgm:t>
    </dgm:pt>
    <dgm:pt modelId="{1C9AD5F1-E5A0-44FF-875A-49336359F8E4}" type="parTrans" cxnId="{2219A9F0-22E4-43A1-8AC0-BA0896856463}">
      <dgm:prSet/>
      <dgm:spPr/>
      <dgm:t>
        <a:bodyPr/>
        <a:lstStyle/>
        <a:p>
          <a:endParaRPr lang="zh-HK" altLang="en-US"/>
        </a:p>
      </dgm:t>
    </dgm:pt>
    <dgm:pt modelId="{951B803C-18B3-4A62-8B73-77FB92DDAEDB}" type="sibTrans" cxnId="{2219A9F0-22E4-43A1-8AC0-BA0896856463}">
      <dgm:prSet/>
      <dgm:spPr/>
      <dgm:t>
        <a:bodyPr/>
        <a:lstStyle/>
        <a:p>
          <a:endParaRPr lang="zh-HK" altLang="en-US"/>
        </a:p>
      </dgm:t>
    </dgm:pt>
    <dgm:pt modelId="{6AFAF35D-6692-4E87-8709-10AAB592C6A3}">
      <dgm:prSet phldrT="[文字]" custT="1"/>
      <dgm:spPr/>
      <dgm:t>
        <a:bodyPr/>
        <a:lstStyle/>
        <a:p>
          <a:r>
            <a:rPr lang="en-US" sz="1900" dirty="0" smtClean="0">
              <a:latin typeface="Comic Sans MS" panose="030F0702030302020204" pitchFamily="66" charset="0"/>
            </a:rPr>
            <a:t>Permanently depriving the other of it</a:t>
          </a:r>
          <a:endParaRPr lang="zh-HK" altLang="en-US" sz="1900" dirty="0">
            <a:latin typeface="Comic Sans MS" panose="030F0702030302020204" pitchFamily="66" charset="0"/>
          </a:endParaRPr>
        </a:p>
      </dgm:t>
    </dgm:pt>
    <dgm:pt modelId="{3C96B8BE-8EA5-4362-BFCB-AE3F6EE51216}" type="parTrans" cxnId="{387D0C2E-25BE-444B-9900-C429233736A9}">
      <dgm:prSet/>
      <dgm:spPr/>
      <dgm:t>
        <a:bodyPr/>
        <a:lstStyle/>
        <a:p>
          <a:endParaRPr lang="zh-HK" altLang="en-US"/>
        </a:p>
      </dgm:t>
    </dgm:pt>
    <dgm:pt modelId="{6B44A19F-183E-4188-9574-7AB20982736D}" type="sibTrans" cxnId="{387D0C2E-25BE-444B-9900-C429233736A9}">
      <dgm:prSet/>
      <dgm:spPr/>
      <dgm:t>
        <a:bodyPr/>
        <a:lstStyle/>
        <a:p>
          <a:endParaRPr lang="zh-HK" altLang="en-US"/>
        </a:p>
      </dgm:t>
    </dgm:pt>
    <dgm:pt modelId="{AD54A6BE-756F-49C1-BA3C-6232D925D6A2}">
      <dgm:prSet phldrT="[文字]" custT="1"/>
      <dgm:spPr/>
      <dgm:t>
        <a:bodyPr/>
        <a:lstStyle/>
        <a:p>
          <a:r>
            <a:rPr lang="en-US" sz="3200" dirty="0" smtClean="0">
              <a:latin typeface="Comic Sans MS" panose="030F0702030302020204" pitchFamily="66" charset="0"/>
            </a:rPr>
            <a:t>There is no absolute </a:t>
          </a:r>
          <a:r>
            <a:rPr lang="en-US" sz="3200" dirty="0" err="1" smtClean="0">
              <a:latin typeface="Comic Sans MS" panose="030F0702030302020204" pitchFamily="66" charset="0"/>
            </a:rPr>
            <a:t>defence</a:t>
          </a:r>
          <a:r>
            <a:rPr lang="en-US" sz="3200" dirty="0" smtClean="0">
              <a:latin typeface="Comic Sans MS" panose="030F0702030302020204" pitchFamily="66" charset="0"/>
            </a:rPr>
            <a:t> for theft</a:t>
          </a:r>
          <a:endParaRPr lang="zh-HK" altLang="en-US" sz="3200" dirty="0">
            <a:latin typeface="Comic Sans MS" panose="030F0702030302020204" pitchFamily="66" charset="0"/>
          </a:endParaRPr>
        </a:p>
      </dgm:t>
    </dgm:pt>
    <dgm:pt modelId="{671775B1-6F4A-44D0-8482-6317ECBB4CB4}" type="parTrans" cxnId="{3E438B11-9E75-40B0-BF93-70450D503D11}">
      <dgm:prSet/>
      <dgm:spPr/>
      <dgm:t>
        <a:bodyPr/>
        <a:lstStyle/>
        <a:p>
          <a:endParaRPr lang="zh-HK" altLang="en-US"/>
        </a:p>
      </dgm:t>
    </dgm:pt>
    <dgm:pt modelId="{C420945E-0573-4350-8490-BB4EAA3C0B18}" type="sibTrans" cxnId="{3E438B11-9E75-40B0-BF93-70450D503D11}">
      <dgm:prSet/>
      <dgm:spPr/>
      <dgm:t>
        <a:bodyPr/>
        <a:lstStyle/>
        <a:p>
          <a:endParaRPr lang="zh-HK" altLang="en-US"/>
        </a:p>
      </dgm:t>
    </dgm:pt>
    <dgm:pt modelId="{C2E432E0-4A25-429A-A43F-87DD9FFE50E0}">
      <dgm:prSet phldrT="[文字]" custT="1"/>
      <dgm:spPr/>
      <dgm:t>
        <a:bodyPr/>
        <a:lstStyle/>
        <a:p>
          <a:pPr marL="0" indent="0">
            <a:tabLst>
              <a:tab pos="4305300" algn="l"/>
            </a:tabLst>
          </a:pPr>
          <a:r>
            <a:rPr lang="en-US" sz="2000" dirty="0" smtClean="0">
              <a:latin typeface="Comic Sans MS" panose="030F0702030302020204" pitchFamily="66" charset="0"/>
            </a:rPr>
            <a:t>Police will investigate the intention of the offender</a:t>
          </a:r>
          <a:endParaRPr lang="zh-HK" altLang="en-US" sz="2000" dirty="0">
            <a:latin typeface="Comic Sans MS" panose="030F0702030302020204" pitchFamily="66" charset="0"/>
          </a:endParaRPr>
        </a:p>
      </dgm:t>
    </dgm:pt>
    <dgm:pt modelId="{90DA2CAA-C170-4C2D-8EB4-6E049172A418}" type="parTrans" cxnId="{2637A510-DF25-41C9-B6D5-F0AFDF3AE3E6}">
      <dgm:prSet/>
      <dgm:spPr/>
      <dgm:t>
        <a:bodyPr/>
        <a:lstStyle/>
        <a:p>
          <a:endParaRPr lang="zh-HK" altLang="en-US"/>
        </a:p>
      </dgm:t>
    </dgm:pt>
    <dgm:pt modelId="{C767366E-D3E6-4A94-8324-A0BDE46582C0}" type="sibTrans" cxnId="{2637A510-DF25-41C9-B6D5-F0AFDF3AE3E6}">
      <dgm:prSet/>
      <dgm:spPr/>
      <dgm:t>
        <a:bodyPr/>
        <a:lstStyle/>
        <a:p>
          <a:endParaRPr lang="zh-HK" altLang="en-US"/>
        </a:p>
      </dgm:t>
    </dgm:pt>
    <dgm:pt modelId="{66649526-D852-4AFC-B10B-D7D1E07E523F}">
      <dgm:prSet phldrT="[文字]" custT="1"/>
      <dgm:spPr/>
      <dgm:t>
        <a:bodyPr/>
        <a:lstStyle/>
        <a:p>
          <a:r>
            <a:rPr lang="en-US" sz="1700" dirty="0" smtClean="0"/>
            <a:t>‘</a:t>
          </a:r>
          <a:r>
            <a:rPr lang="en-US" sz="2000" dirty="0" smtClean="0">
              <a:latin typeface="Comic Sans MS" panose="030F0702030302020204" pitchFamily="66" charset="0"/>
            </a:rPr>
            <a:t>Forget to return’ or ‘forget to pay’ is not an absolute </a:t>
          </a:r>
          <a:r>
            <a:rPr lang="en-US" sz="2000" dirty="0" err="1" smtClean="0">
              <a:latin typeface="Comic Sans MS" panose="030F0702030302020204" pitchFamily="66" charset="0"/>
            </a:rPr>
            <a:t>defence</a:t>
          </a:r>
          <a:r>
            <a:rPr lang="en-US" sz="2000" dirty="0" smtClean="0">
              <a:latin typeface="Comic Sans MS" panose="030F0702030302020204" pitchFamily="66" charset="0"/>
            </a:rPr>
            <a:t> </a:t>
          </a:r>
          <a:endParaRPr lang="zh-HK" altLang="en-US" sz="2000" dirty="0">
            <a:latin typeface="Comic Sans MS" panose="030F0702030302020204" pitchFamily="66" charset="0"/>
          </a:endParaRPr>
        </a:p>
      </dgm:t>
    </dgm:pt>
    <dgm:pt modelId="{8AE56BD0-872B-4744-B635-9746A4F0E08B}" type="parTrans" cxnId="{66A0FB96-9AB6-4466-BC5D-B26AB27365AB}">
      <dgm:prSet/>
      <dgm:spPr/>
      <dgm:t>
        <a:bodyPr/>
        <a:lstStyle/>
        <a:p>
          <a:endParaRPr lang="zh-HK" altLang="en-US"/>
        </a:p>
      </dgm:t>
    </dgm:pt>
    <dgm:pt modelId="{9DD94C66-E9E3-47B9-92C3-218136C5C5B6}" type="sibTrans" cxnId="{66A0FB96-9AB6-4466-BC5D-B26AB27365AB}">
      <dgm:prSet/>
      <dgm:spPr/>
      <dgm:t>
        <a:bodyPr/>
        <a:lstStyle/>
        <a:p>
          <a:endParaRPr lang="zh-HK" altLang="en-US"/>
        </a:p>
      </dgm:t>
    </dgm:pt>
    <dgm:pt modelId="{52C405E5-5B97-4864-96DB-7CE095067500}">
      <dgm:prSet phldrT="[文字]" custT="1"/>
      <dgm:spPr/>
      <dgm:t>
        <a:bodyPr/>
        <a:lstStyle/>
        <a:p>
          <a:r>
            <a:rPr lang="en-US" sz="3200" dirty="0" smtClean="0">
              <a:latin typeface="Comic Sans MS" panose="030F0702030302020204" pitchFamily="66" charset="0"/>
            </a:rPr>
            <a:t>Being an accomplice also breaks the law</a:t>
          </a:r>
          <a:endParaRPr lang="zh-HK" altLang="en-US" sz="3200" dirty="0">
            <a:latin typeface="Comic Sans MS" panose="030F0702030302020204" pitchFamily="66" charset="0"/>
          </a:endParaRPr>
        </a:p>
      </dgm:t>
    </dgm:pt>
    <dgm:pt modelId="{E15F7AC8-F22C-43BC-AC3B-36F55CA4C59A}" type="parTrans" cxnId="{F766F7BF-0AA3-4D5E-B2A2-1D9AF094EBA3}">
      <dgm:prSet/>
      <dgm:spPr/>
      <dgm:t>
        <a:bodyPr/>
        <a:lstStyle/>
        <a:p>
          <a:endParaRPr lang="zh-HK" altLang="en-US"/>
        </a:p>
      </dgm:t>
    </dgm:pt>
    <dgm:pt modelId="{2512FE08-AB04-491B-A362-A4EF7C8D9779}" type="sibTrans" cxnId="{F766F7BF-0AA3-4D5E-B2A2-1D9AF094EBA3}">
      <dgm:prSet/>
      <dgm:spPr/>
      <dgm:t>
        <a:bodyPr/>
        <a:lstStyle/>
        <a:p>
          <a:endParaRPr lang="zh-HK" altLang="en-US"/>
        </a:p>
      </dgm:t>
    </dgm:pt>
    <dgm:pt modelId="{4062F5C8-7EEC-4C6F-80F2-95C677B98ADC}">
      <dgm:prSet phldrT="[文字]" custT="1"/>
      <dgm:spPr/>
      <dgm:t>
        <a:bodyPr/>
        <a:lstStyle/>
        <a:p>
          <a:pPr marL="0" indent="0">
            <a:tabLst>
              <a:tab pos="4305300" algn="l"/>
            </a:tabLst>
          </a:pPr>
          <a:r>
            <a:rPr lang="en-US" sz="2000" dirty="0" smtClean="0">
              <a:latin typeface="Comic Sans MS" panose="030F0702030302020204" pitchFamily="66" charset="0"/>
            </a:rPr>
            <a:t>Participants also have criminal liability</a:t>
          </a:r>
          <a:endParaRPr lang="zh-HK" altLang="en-US" sz="2000" dirty="0">
            <a:latin typeface="Comic Sans MS" panose="030F0702030302020204" pitchFamily="66" charset="0"/>
          </a:endParaRPr>
        </a:p>
      </dgm:t>
    </dgm:pt>
    <dgm:pt modelId="{19510F61-3B8C-4882-8313-0BD189AD7E5F}" type="parTrans" cxnId="{67F1838B-4CE0-473A-8120-7F6D50021EE8}">
      <dgm:prSet/>
      <dgm:spPr/>
      <dgm:t>
        <a:bodyPr/>
        <a:lstStyle/>
        <a:p>
          <a:endParaRPr lang="zh-HK" altLang="en-US"/>
        </a:p>
      </dgm:t>
    </dgm:pt>
    <dgm:pt modelId="{0F9D2B4D-C4DD-4438-828C-67DFDDA60AA1}" type="sibTrans" cxnId="{67F1838B-4CE0-473A-8120-7F6D50021EE8}">
      <dgm:prSet/>
      <dgm:spPr/>
      <dgm:t>
        <a:bodyPr/>
        <a:lstStyle/>
        <a:p>
          <a:endParaRPr lang="zh-HK" altLang="en-US"/>
        </a:p>
      </dgm:t>
    </dgm:pt>
    <dgm:pt modelId="{F5C9623B-27B7-4D5F-9EF0-A28391FCCF29}">
      <dgm:prSet phldrT="[文字]" custT="1"/>
      <dgm:spPr/>
      <dgm:t>
        <a:bodyPr/>
        <a:lstStyle/>
        <a:p>
          <a:r>
            <a:rPr lang="en-US" sz="2500" dirty="0" smtClean="0">
              <a:latin typeface="Comic Sans MS" panose="030F0702030302020204" pitchFamily="66" charset="0"/>
            </a:rPr>
            <a:t>Beware of peer temptation</a:t>
          </a:r>
          <a:endParaRPr lang="en-US" altLang="zh-TW" sz="2500" dirty="0">
            <a:latin typeface="Comic Sans MS" panose="030F0702030302020204" pitchFamily="66" charset="0"/>
          </a:endParaRPr>
        </a:p>
      </dgm:t>
    </dgm:pt>
    <dgm:pt modelId="{C89E2C29-F05C-4EE1-932E-7EFC41894145}" type="parTrans" cxnId="{90145594-AD4E-4DB4-8416-FBB7AE344C2E}">
      <dgm:prSet/>
      <dgm:spPr/>
      <dgm:t>
        <a:bodyPr/>
        <a:lstStyle/>
        <a:p>
          <a:endParaRPr lang="zh-HK" altLang="en-US"/>
        </a:p>
      </dgm:t>
    </dgm:pt>
    <dgm:pt modelId="{174CFC73-2BA0-47D9-9D9E-EDEBC599AF57}" type="sibTrans" cxnId="{90145594-AD4E-4DB4-8416-FBB7AE344C2E}">
      <dgm:prSet/>
      <dgm:spPr/>
      <dgm:t>
        <a:bodyPr/>
        <a:lstStyle/>
        <a:p>
          <a:endParaRPr lang="zh-HK" altLang="en-US"/>
        </a:p>
      </dgm:t>
    </dgm:pt>
    <dgm:pt modelId="{7B630C34-2BD2-4537-9300-AD5A0FC7E403}">
      <dgm:prSet custT="1"/>
      <dgm:spPr/>
      <dgm:t>
        <a:bodyPr/>
        <a:lstStyle/>
        <a:p>
          <a:r>
            <a:rPr lang="en-US" sz="3200" dirty="0" smtClean="0">
              <a:latin typeface="Comic Sans MS" panose="030F0702030302020204" pitchFamily="66" charset="0"/>
            </a:rPr>
            <a:t>It is not necessary to handle juvenile cases by means of PSDS.</a:t>
          </a:r>
          <a:endParaRPr lang="zh-HK" altLang="en-US" sz="3200" dirty="0">
            <a:latin typeface="Comic Sans MS" panose="030F0702030302020204" pitchFamily="66" charset="0"/>
          </a:endParaRPr>
        </a:p>
      </dgm:t>
    </dgm:pt>
    <dgm:pt modelId="{1892E9C5-4523-4021-AF07-3E9320801354}" type="parTrans" cxnId="{FB2D78A1-87F2-404D-BE6A-DD3609EE6874}">
      <dgm:prSet/>
      <dgm:spPr/>
      <dgm:t>
        <a:bodyPr/>
        <a:lstStyle/>
        <a:p>
          <a:endParaRPr lang="zh-HK" altLang="en-US"/>
        </a:p>
      </dgm:t>
    </dgm:pt>
    <dgm:pt modelId="{A8C97C0D-83F6-4BE3-9021-9C3946707071}" type="sibTrans" cxnId="{FB2D78A1-87F2-404D-BE6A-DD3609EE6874}">
      <dgm:prSet/>
      <dgm:spPr/>
      <dgm:t>
        <a:bodyPr/>
        <a:lstStyle/>
        <a:p>
          <a:endParaRPr lang="zh-HK" altLang="en-US"/>
        </a:p>
      </dgm:t>
    </dgm:pt>
    <dgm:pt modelId="{C1806519-D17E-4470-8EAF-19C58C307932}" type="pres">
      <dgm:prSet presAssocID="{7DB73FE7-51AA-44C1-BE8B-FEE3CBF0EB0E}" presName="Name0" presStyleCnt="0">
        <dgm:presLayoutVars>
          <dgm:dir/>
          <dgm:animLvl val="lvl"/>
          <dgm:resizeHandles val="exact"/>
        </dgm:presLayoutVars>
      </dgm:prSet>
      <dgm:spPr/>
      <dgm:t>
        <a:bodyPr/>
        <a:lstStyle/>
        <a:p>
          <a:endParaRPr lang="zh-TW" altLang="en-US"/>
        </a:p>
      </dgm:t>
    </dgm:pt>
    <dgm:pt modelId="{AE9CB2FD-563C-499C-8C4E-5D392E2FC2CE}" type="pres">
      <dgm:prSet presAssocID="{7B630C34-2BD2-4537-9300-AD5A0FC7E403}" presName="boxAndChildren" presStyleCnt="0"/>
      <dgm:spPr/>
    </dgm:pt>
    <dgm:pt modelId="{357A9B0F-2F86-4211-94C0-3AD50DB18FE5}" type="pres">
      <dgm:prSet presAssocID="{7B630C34-2BD2-4537-9300-AD5A0FC7E403}" presName="parentTextBox" presStyleLbl="node1" presStyleIdx="0" presStyleCnt="4"/>
      <dgm:spPr/>
      <dgm:t>
        <a:bodyPr/>
        <a:lstStyle/>
        <a:p>
          <a:endParaRPr lang="zh-TW" altLang="en-US"/>
        </a:p>
      </dgm:t>
    </dgm:pt>
    <dgm:pt modelId="{51629386-2A00-48B4-974F-5274158A5649}" type="pres">
      <dgm:prSet presAssocID="{2512FE08-AB04-491B-A362-A4EF7C8D9779}" presName="sp" presStyleCnt="0"/>
      <dgm:spPr/>
    </dgm:pt>
    <dgm:pt modelId="{757DDCD4-134D-447F-A477-CBC3074D2B0A}" type="pres">
      <dgm:prSet presAssocID="{52C405E5-5B97-4864-96DB-7CE095067500}" presName="arrowAndChildren" presStyleCnt="0"/>
      <dgm:spPr/>
    </dgm:pt>
    <dgm:pt modelId="{E3E61354-6B7C-4EA7-9653-EDFEE32670A6}" type="pres">
      <dgm:prSet presAssocID="{52C405E5-5B97-4864-96DB-7CE095067500}" presName="parentTextArrow" presStyleLbl="node1" presStyleIdx="0" presStyleCnt="4"/>
      <dgm:spPr/>
      <dgm:t>
        <a:bodyPr/>
        <a:lstStyle/>
        <a:p>
          <a:endParaRPr lang="zh-TW" altLang="en-US"/>
        </a:p>
      </dgm:t>
    </dgm:pt>
    <dgm:pt modelId="{052C81FB-2BC9-42CF-B508-BD60CE158E09}" type="pres">
      <dgm:prSet presAssocID="{52C405E5-5B97-4864-96DB-7CE095067500}" presName="arrow" presStyleLbl="node1" presStyleIdx="1" presStyleCnt="4"/>
      <dgm:spPr/>
      <dgm:t>
        <a:bodyPr/>
        <a:lstStyle/>
        <a:p>
          <a:endParaRPr lang="zh-TW" altLang="en-US"/>
        </a:p>
      </dgm:t>
    </dgm:pt>
    <dgm:pt modelId="{6973D409-6962-4114-B1D8-28CEF4995B38}" type="pres">
      <dgm:prSet presAssocID="{52C405E5-5B97-4864-96DB-7CE095067500}" presName="descendantArrow" presStyleCnt="0"/>
      <dgm:spPr/>
    </dgm:pt>
    <dgm:pt modelId="{4C71255C-940D-4A33-BD85-56CA28F28ADC}" type="pres">
      <dgm:prSet presAssocID="{4062F5C8-7EEC-4C6F-80F2-95C677B98ADC}" presName="childTextArrow" presStyleLbl="fgAccFollowNode1" presStyleIdx="0" presStyleCnt="6" custScaleX="104568" custScaleY="130174" custLinFactNeighborX="-14" custLinFactNeighborY="28864">
        <dgm:presLayoutVars>
          <dgm:bulletEnabled val="1"/>
        </dgm:presLayoutVars>
      </dgm:prSet>
      <dgm:spPr/>
      <dgm:t>
        <a:bodyPr/>
        <a:lstStyle/>
        <a:p>
          <a:endParaRPr lang="zh-TW" altLang="en-US"/>
        </a:p>
      </dgm:t>
    </dgm:pt>
    <dgm:pt modelId="{9AFC7A20-E971-4D3A-87DC-00BFF49832E3}" type="pres">
      <dgm:prSet presAssocID="{F5C9623B-27B7-4D5F-9EF0-A28391FCCF29}" presName="childTextArrow" presStyleLbl="fgAccFollowNode1" presStyleIdx="1" presStyleCnt="6" custScaleY="122795" custLinFactNeighborY="28864">
        <dgm:presLayoutVars>
          <dgm:bulletEnabled val="1"/>
        </dgm:presLayoutVars>
      </dgm:prSet>
      <dgm:spPr/>
      <dgm:t>
        <a:bodyPr/>
        <a:lstStyle/>
        <a:p>
          <a:endParaRPr lang="zh-TW" altLang="en-US"/>
        </a:p>
      </dgm:t>
    </dgm:pt>
    <dgm:pt modelId="{79BDDC47-C6BF-42B1-9DC1-FEC1E5548BBA}" type="pres">
      <dgm:prSet presAssocID="{C420945E-0573-4350-8490-BB4EAA3C0B18}" presName="sp" presStyleCnt="0"/>
      <dgm:spPr/>
    </dgm:pt>
    <dgm:pt modelId="{F28C74FA-97CD-4294-95F1-B080681CE5A1}" type="pres">
      <dgm:prSet presAssocID="{AD54A6BE-756F-49C1-BA3C-6232D925D6A2}" presName="arrowAndChildren" presStyleCnt="0"/>
      <dgm:spPr/>
    </dgm:pt>
    <dgm:pt modelId="{AD28A63E-0135-4364-81F0-5CD77D328721}" type="pres">
      <dgm:prSet presAssocID="{AD54A6BE-756F-49C1-BA3C-6232D925D6A2}" presName="parentTextArrow" presStyleLbl="node1" presStyleIdx="1" presStyleCnt="4"/>
      <dgm:spPr/>
      <dgm:t>
        <a:bodyPr/>
        <a:lstStyle/>
        <a:p>
          <a:endParaRPr lang="zh-TW" altLang="en-US"/>
        </a:p>
      </dgm:t>
    </dgm:pt>
    <dgm:pt modelId="{14324291-C309-4EC7-9E76-61FDB89FBE07}" type="pres">
      <dgm:prSet presAssocID="{AD54A6BE-756F-49C1-BA3C-6232D925D6A2}" presName="arrow" presStyleLbl="node1" presStyleIdx="2" presStyleCnt="4"/>
      <dgm:spPr/>
      <dgm:t>
        <a:bodyPr/>
        <a:lstStyle/>
        <a:p>
          <a:endParaRPr lang="zh-TW" altLang="en-US"/>
        </a:p>
      </dgm:t>
    </dgm:pt>
    <dgm:pt modelId="{5BD2F72F-E6A9-41B2-BD35-44828541D24B}" type="pres">
      <dgm:prSet presAssocID="{AD54A6BE-756F-49C1-BA3C-6232D925D6A2}" presName="descendantArrow" presStyleCnt="0"/>
      <dgm:spPr/>
    </dgm:pt>
    <dgm:pt modelId="{4091F5D7-8939-4723-91B4-8BCA29179152}" type="pres">
      <dgm:prSet presAssocID="{C2E432E0-4A25-429A-A43F-87DD9FFE50E0}" presName="childTextArrow" presStyleLbl="fgAccFollowNode1" presStyleIdx="2" presStyleCnt="6" custScaleY="130165">
        <dgm:presLayoutVars>
          <dgm:bulletEnabled val="1"/>
        </dgm:presLayoutVars>
      </dgm:prSet>
      <dgm:spPr/>
      <dgm:t>
        <a:bodyPr/>
        <a:lstStyle/>
        <a:p>
          <a:endParaRPr lang="zh-TW" altLang="en-US"/>
        </a:p>
      </dgm:t>
    </dgm:pt>
    <dgm:pt modelId="{7171DF4A-3011-4987-8819-2DDC16B14BDD}" type="pres">
      <dgm:prSet presAssocID="{66649526-D852-4AFC-B10B-D7D1E07E523F}" presName="childTextArrow" presStyleLbl="fgAccFollowNode1" presStyleIdx="3" presStyleCnt="6" custScaleY="130165">
        <dgm:presLayoutVars>
          <dgm:bulletEnabled val="1"/>
        </dgm:presLayoutVars>
      </dgm:prSet>
      <dgm:spPr/>
      <dgm:t>
        <a:bodyPr/>
        <a:lstStyle/>
        <a:p>
          <a:endParaRPr lang="zh-TW" altLang="en-US"/>
        </a:p>
      </dgm:t>
    </dgm:pt>
    <dgm:pt modelId="{820AA7A9-5701-4D2F-BABA-33214D3BDB74}" type="pres">
      <dgm:prSet presAssocID="{CCF92E37-04FE-43A3-A059-89F8B476AEBC}" presName="sp" presStyleCnt="0"/>
      <dgm:spPr/>
    </dgm:pt>
    <dgm:pt modelId="{DD076153-7FA8-47B3-AE6B-0BCB25FD44F8}" type="pres">
      <dgm:prSet presAssocID="{33572255-3AC8-4C4D-90F4-AC0A72A2AD5B}" presName="arrowAndChildren" presStyleCnt="0"/>
      <dgm:spPr/>
    </dgm:pt>
    <dgm:pt modelId="{5F77445D-5684-4CD6-9A9C-4552521E0516}" type="pres">
      <dgm:prSet presAssocID="{33572255-3AC8-4C4D-90F4-AC0A72A2AD5B}" presName="parentTextArrow" presStyleLbl="node1" presStyleIdx="2" presStyleCnt="4"/>
      <dgm:spPr/>
      <dgm:t>
        <a:bodyPr/>
        <a:lstStyle/>
        <a:p>
          <a:endParaRPr lang="zh-TW" altLang="en-US"/>
        </a:p>
      </dgm:t>
    </dgm:pt>
    <dgm:pt modelId="{5D052325-F627-47B7-AB44-8CE95D786417}" type="pres">
      <dgm:prSet presAssocID="{33572255-3AC8-4C4D-90F4-AC0A72A2AD5B}" presName="arrow" presStyleLbl="node1" presStyleIdx="3" presStyleCnt="4"/>
      <dgm:spPr/>
      <dgm:t>
        <a:bodyPr/>
        <a:lstStyle/>
        <a:p>
          <a:endParaRPr lang="zh-TW" altLang="en-US"/>
        </a:p>
      </dgm:t>
    </dgm:pt>
    <dgm:pt modelId="{395327A5-5203-4647-B964-345A831EAF9A}" type="pres">
      <dgm:prSet presAssocID="{33572255-3AC8-4C4D-90F4-AC0A72A2AD5B}" presName="descendantArrow" presStyleCnt="0"/>
      <dgm:spPr/>
    </dgm:pt>
    <dgm:pt modelId="{03CCA3E3-E46B-4EC6-A9B9-5C8D5F881EED}" type="pres">
      <dgm:prSet presAssocID="{BBFB8690-679E-47D4-92AD-00E9042DDD8B}" presName="childTextArrow" presStyleLbl="fgAccFollowNode1" presStyleIdx="4" presStyleCnt="6" custLinFactNeighborY="8400">
        <dgm:presLayoutVars>
          <dgm:bulletEnabled val="1"/>
        </dgm:presLayoutVars>
      </dgm:prSet>
      <dgm:spPr/>
      <dgm:t>
        <a:bodyPr/>
        <a:lstStyle/>
        <a:p>
          <a:endParaRPr lang="zh-TW" altLang="en-US"/>
        </a:p>
      </dgm:t>
    </dgm:pt>
    <dgm:pt modelId="{53854993-A36F-4883-880D-B52B474F1E2B}" type="pres">
      <dgm:prSet presAssocID="{6AFAF35D-6692-4E87-8709-10AAB592C6A3}" presName="childTextArrow" presStyleLbl="fgAccFollowNode1" presStyleIdx="5" presStyleCnt="6" custLinFactNeighborX="-803" custLinFactNeighborY="6661">
        <dgm:presLayoutVars>
          <dgm:bulletEnabled val="1"/>
        </dgm:presLayoutVars>
      </dgm:prSet>
      <dgm:spPr/>
      <dgm:t>
        <a:bodyPr/>
        <a:lstStyle/>
        <a:p>
          <a:endParaRPr lang="zh-TW" altLang="en-US"/>
        </a:p>
      </dgm:t>
    </dgm:pt>
  </dgm:ptLst>
  <dgm:cxnLst>
    <dgm:cxn modelId="{90145594-AD4E-4DB4-8416-FBB7AE344C2E}" srcId="{52C405E5-5B97-4864-96DB-7CE095067500}" destId="{F5C9623B-27B7-4D5F-9EF0-A28391FCCF29}" srcOrd="1" destOrd="0" parTransId="{C89E2C29-F05C-4EE1-932E-7EFC41894145}" sibTransId="{174CFC73-2BA0-47D9-9D9E-EDEBC599AF57}"/>
    <dgm:cxn modelId="{4A267BFB-2160-4D3E-8EF6-FD3132716049}" type="presOf" srcId="{52C405E5-5B97-4864-96DB-7CE095067500}" destId="{E3E61354-6B7C-4EA7-9653-EDFEE32670A6}" srcOrd="0" destOrd="0" presId="urn:microsoft.com/office/officeart/2005/8/layout/process4"/>
    <dgm:cxn modelId="{66A0FB96-9AB6-4466-BC5D-B26AB27365AB}" srcId="{AD54A6BE-756F-49C1-BA3C-6232D925D6A2}" destId="{66649526-D852-4AFC-B10B-D7D1E07E523F}" srcOrd="1" destOrd="0" parTransId="{8AE56BD0-872B-4744-B635-9746A4F0E08B}" sibTransId="{9DD94C66-E9E3-47B9-92C3-218136C5C5B6}"/>
    <dgm:cxn modelId="{C7CAA97D-03E7-4598-A416-D68C552EBCC6}" srcId="{7DB73FE7-51AA-44C1-BE8B-FEE3CBF0EB0E}" destId="{33572255-3AC8-4C4D-90F4-AC0A72A2AD5B}" srcOrd="0" destOrd="0" parTransId="{CABCEFA0-182D-44D0-ADC6-AC0111E0D06D}" sibTransId="{CCF92E37-04FE-43A3-A059-89F8B476AEBC}"/>
    <dgm:cxn modelId="{A0709908-4486-4013-AF62-208C4D414257}" type="presOf" srcId="{66649526-D852-4AFC-B10B-D7D1E07E523F}" destId="{7171DF4A-3011-4987-8819-2DDC16B14BDD}" srcOrd="0" destOrd="0" presId="urn:microsoft.com/office/officeart/2005/8/layout/process4"/>
    <dgm:cxn modelId="{AAA81145-32C2-4B4F-BD4B-2B2F33CC5D36}" type="presOf" srcId="{7DB73FE7-51AA-44C1-BE8B-FEE3CBF0EB0E}" destId="{C1806519-D17E-4470-8EAF-19C58C307932}" srcOrd="0" destOrd="0" presId="urn:microsoft.com/office/officeart/2005/8/layout/process4"/>
    <dgm:cxn modelId="{F766F7BF-0AA3-4D5E-B2A2-1D9AF094EBA3}" srcId="{7DB73FE7-51AA-44C1-BE8B-FEE3CBF0EB0E}" destId="{52C405E5-5B97-4864-96DB-7CE095067500}" srcOrd="2" destOrd="0" parTransId="{E15F7AC8-F22C-43BC-AC3B-36F55CA4C59A}" sibTransId="{2512FE08-AB04-491B-A362-A4EF7C8D9779}"/>
    <dgm:cxn modelId="{90E61AEC-8322-4FA6-BC9E-3E83A4317ABB}" type="presOf" srcId="{52C405E5-5B97-4864-96DB-7CE095067500}" destId="{052C81FB-2BC9-42CF-B508-BD60CE158E09}" srcOrd="1" destOrd="0" presId="urn:microsoft.com/office/officeart/2005/8/layout/process4"/>
    <dgm:cxn modelId="{A7603114-9000-4556-9A55-EAF559AC8E3C}" type="presOf" srcId="{F5C9623B-27B7-4D5F-9EF0-A28391FCCF29}" destId="{9AFC7A20-E971-4D3A-87DC-00BFF49832E3}" srcOrd="0" destOrd="0" presId="urn:microsoft.com/office/officeart/2005/8/layout/process4"/>
    <dgm:cxn modelId="{64443B55-8875-453D-9AFF-7DE419DB6B2B}" type="presOf" srcId="{33572255-3AC8-4C4D-90F4-AC0A72A2AD5B}" destId="{5F77445D-5684-4CD6-9A9C-4552521E0516}" srcOrd="0" destOrd="0" presId="urn:microsoft.com/office/officeart/2005/8/layout/process4"/>
    <dgm:cxn modelId="{66E5799F-B65F-4FED-8C76-3B8DE10D19D3}" type="presOf" srcId="{AD54A6BE-756F-49C1-BA3C-6232D925D6A2}" destId="{14324291-C309-4EC7-9E76-61FDB89FBE07}" srcOrd="1" destOrd="0" presId="urn:microsoft.com/office/officeart/2005/8/layout/process4"/>
    <dgm:cxn modelId="{D8283984-FE63-4615-A6D5-53330423744A}" type="presOf" srcId="{6AFAF35D-6692-4E87-8709-10AAB592C6A3}" destId="{53854993-A36F-4883-880D-B52B474F1E2B}" srcOrd="0" destOrd="0" presId="urn:microsoft.com/office/officeart/2005/8/layout/process4"/>
    <dgm:cxn modelId="{2637A510-DF25-41C9-B6D5-F0AFDF3AE3E6}" srcId="{AD54A6BE-756F-49C1-BA3C-6232D925D6A2}" destId="{C2E432E0-4A25-429A-A43F-87DD9FFE50E0}" srcOrd="0" destOrd="0" parTransId="{90DA2CAA-C170-4C2D-8EB4-6E049172A418}" sibTransId="{C767366E-D3E6-4A94-8324-A0BDE46582C0}"/>
    <dgm:cxn modelId="{3BA4070C-6DB6-4F4E-86C9-364B32C5C843}" type="presOf" srcId="{C2E432E0-4A25-429A-A43F-87DD9FFE50E0}" destId="{4091F5D7-8939-4723-91B4-8BCA29179152}" srcOrd="0" destOrd="0" presId="urn:microsoft.com/office/officeart/2005/8/layout/process4"/>
    <dgm:cxn modelId="{2219A9F0-22E4-43A1-8AC0-BA0896856463}" srcId="{33572255-3AC8-4C4D-90F4-AC0A72A2AD5B}" destId="{BBFB8690-679E-47D4-92AD-00E9042DDD8B}" srcOrd="0" destOrd="0" parTransId="{1C9AD5F1-E5A0-44FF-875A-49336359F8E4}" sibTransId="{951B803C-18B3-4A62-8B73-77FB92DDAEDB}"/>
    <dgm:cxn modelId="{67F1838B-4CE0-473A-8120-7F6D50021EE8}" srcId="{52C405E5-5B97-4864-96DB-7CE095067500}" destId="{4062F5C8-7EEC-4C6F-80F2-95C677B98ADC}" srcOrd="0" destOrd="0" parTransId="{19510F61-3B8C-4882-8313-0BD189AD7E5F}" sibTransId="{0F9D2B4D-C4DD-4438-828C-67DFDDA60AA1}"/>
    <dgm:cxn modelId="{49FE2FCD-8883-40DA-8BF6-D6FA1E34DA8E}" type="presOf" srcId="{7B630C34-2BD2-4537-9300-AD5A0FC7E403}" destId="{357A9B0F-2F86-4211-94C0-3AD50DB18FE5}" srcOrd="0" destOrd="0" presId="urn:microsoft.com/office/officeart/2005/8/layout/process4"/>
    <dgm:cxn modelId="{1F99412F-5693-4191-B114-251882A56C68}" type="presOf" srcId="{BBFB8690-679E-47D4-92AD-00E9042DDD8B}" destId="{03CCA3E3-E46B-4EC6-A9B9-5C8D5F881EED}" srcOrd="0" destOrd="0" presId="urn:microsoft.com/office/officeart/2005/8/layout/process4"/>
    <dgm:cxn modelId="{3FBD42F4-A702-403B-9867-2E7748470BCB}" type="presOf" srcId="{4062F5C8-7EEC-4C6F-80F2-95C677B98ADC}" destId="{4C71255C-940D-4A33-BD85-56CA28F28ADC}" srcOrd="0" destOrd="0" presId="urn:microsoft.com/office/officeart/2005/8/layout/process4"/>
    <dgm:cxn modelId="{CEB52B40-9B17-4413-B59B-97346CC51C46}" type="presOf" srcId="{33572255-3AC8-4C4D-90F4-AC0A72A2AD5B}" destId="{5D052325-F627-47B7-AB44-8CE95D786417}" srcOrd="1" destOrd="0" presId="urn:microsoft.com/office/officeart/2005/8/layout/process4"/>
    <dgm:cxn modelId="{FB2D78A1-87F2-404D-BE6A-DD3609EE6874}" srcId="{7DB73FE7-51AA-44C1-BE8B-FEE3CBF0EB0E}" destId="{7B630C34-2BD2-4537-9300-AD5A0FC7E403}" srcOrd="3" destOrd="0" parTransId="{1892E9C5-4523-4021-AF07-3E9320801354}" sibTransId="{A8C97C0D-83F6-4BE3-9021-9C3946707071}"/>
    <dgm:cxn modelId="{3E438B11-9E75-40B0-BF93-70450D503D11}" srcId="{7DB73FE7-51AA-44C1-BE8B-FEE3CBF0EB0E}" destId="{AD54A6BE-756F-49C1-BA3C-6232D925D6A2}" srcOrd="1" destOrd="0" parTransId="{671775B1-6F4A-44D0-8482-6317ECBB4CB4}" sibTransId="{C420945E-0573-4350-8490-BB4EAA3C0B18}"/>
    <dgm:cxn modelId="{387D0C2E-25BE-444B-9900-C429233736A9}" srcId="{33572255-3AC8-4C4D-90F4-AC0A72A2AD5B}" destId="{6AFAF35D-6692-4E87-8709-10AAB592C6A3}" srcOrd="1" destOrd="0" parTransId="{3C96B8BE-8EA5-4362-BFCB-AE3F6EE51216}" sibTransId="{6B44A19F-183E-4188-9574-7AB20982736D}"/>
    <dgm:cxn modelId="{098D1EF6-2081-4F59-B4B0-7BC3BFE7905E}" type="presOf" srcId="{AD54A6BE-756F-49C1-BA3C-6232D925D6A2}" destId="{AD28A63E-0135-4364-81F0-5CD77D328721}" srcOrd="0" destOrd="0" presId="urn:microsoft.com/office/officeart/2005/8/layout/process4"/>
    <dgm:cxn modelId="{2BBE50BB-5E63-4DC7-BB82-AE1D90ECB397}" type="presParOf" srcId="{C1806519-D17E-4470-8EAF-19C58C307932}" destId="{AE9CB2FD-563C-499C-8C4E-5D392E2FC2CE}" srcOrd="0" destOrd="0" presId="urn:microsoft.com/office/officeart/2005/8/layout/process4"/>
    <dgm:cxn modelId="{7DE03DE3-6553-4D3B-A805-947C040A85B8}" type="presParOf" srcId="{AE9CB2FD-563C-499C-8C4E-5D392E2FC2CE}" destId="{357A9B0F-2F86-4211-94C0-3AD50DB18FE5}" srcOrd="0" destOrd="0" presId="urn:microsoft.com/office/officeart/2005/8/layout/process4"/>
    <dgm:cxn modelId="{5758B2BD-C2CE-4EC2-AAB9-0167DA9EE393}" type="presParOf" srcId="{C1806519-D17E-4470-8EAF-19C58C307932}" destId="{51629386-2A00-48B4-974F-5274158A5649}" srcOrd="1" destOrd="0" presId="urn:microsoft.com/office/officeart/2005/8/layout/process4"/>
    <dgm:cxn modelId="{179DCEE9-D508-43D9-B68B-5D34C842ED52}" type="presParOf" srcId="{C1806519-D17E-4470-8EAF-19C58C307932}" destId="{757DDCD4-134D-447F-A477-CBC3074D2B0A}" srcOrd="2" destOrd="0" presId="urn:microsoft.com/office/officeart/2005/8/layout/process4"/>
    <dgm:cxn modelId="{0E07ED32-2C6E-4ADF-B6D6-C7BD09ED8AB6}" type="presParOf" srcId="{757DDCD4-134D-447F-A477-CBC3074D2B0A}" destId="{E3E61354-6B7C-4EA7-9653-EDFEE32670A6}" srcOrd="0" destOrd="0" presId="urn:microsoft.com/office/officeart/2005/8/layout/process4"/>
    <dgm:cxn modelId="{23977CAF-F1FB-4CC8-9E58-60CC4449E3DA}" type="presParOf" srcId="{757DDCD4-134D-447F-A477-CBC3074D2B0A}" destId="{052C81FB-2BC9-42CF-B508-BD60CE158E09}" srcOrd="1" destOrd="0" presId="urn:microsoft.com/office/officeart/2005/8/layout/process4"/>
    <dgm:cxn modelId="{60EEFA9C-069B-4B52-B242-84B5B64F5095}" type="presParOf" srcId="{757DDCD4-134D-447F-A477-CBC3074D2B0A}" destId="{6973D409-6962-4114-B1D8-28CEF4995B38}" srcOrd="2" destOrd="0" presId="urn:microsoft.com/office/officeart/2005/8/layout/process4"/>
    <dgm:cxn modelId="{74714422-A102-4757-9CA4-EA7DF3196CD7}" type="presParOf" srcId="{6973D409-6962-4114-B1D8-28CEF4995B38}" destId="{4C71255C-940D-4A33-BD85-56CA28F28ADC}" srcOrd="0" destOrd="0" presId="urn:microsoft.com/office/officeart/2005/8/layout/process4"/>
    <dgm:cxn modelId="{C0637C69-C710-4D41-9B7A-CCB84EDB1BFB}" type="presParOf" srcId="{6973D409-6962-4114-B1D8-28CEF4995B38}" destId="{9AFC7A20-E971-4D3A-87DC-00BFF49832E3}" srcOrd="1" destOrd="0" presId="urn:microsoft.com/office/officeart/2005/8/layout/process4"/>
    <dgm:cxn modelId="{C5AAC731-A04E-438B-8F2D-12C33600BC0B}" type="presParOf" srcId="{C1806519-D17E-4470-8EAF-19C58C307932}" destId="{79BDDC47-C6BF-42B1-9DC1-FEC1E5548BBA}" srcOrd="3" destOrd="0" presId="urn:microsoft.com/office/officeart/2005/8/layout/process4"/>
    <dgm:cxn modelId="{0C320A2A-DEC5-4C07-9994-5FED57D1FF89}" type="presParOf" srcId="{C1806519-D17E-4470-8EAF-19C58C307932}" destId="{F28C74FA-97CD-4294-95F1-B080681CE5A1}" srcOrd="4" destOrd="0" presId="urn:microsoft.com/office/officeart/2005/8/layout/process4"/>
    <dgm:cxn modelId="{88013365-4556-47D9-9FF0-ACDD99B40810}" type="presParOf" srcId="{F28C74FA-97CD-4294-95F1-B080681CE5A1}" destId="{AD28A63E-0135-4364-81F0-5CD77D328721}" srcOrd="0" destOrd="0" presId="urn:microsoft.com/office/officeart/2005/8/layout/process4"/>
    <dgm:cxn modelId="{AA7E9F77-0BCB-47B7-8830-6420F73FAACD}" type="presParOf" srcId="{F28C74FA-97CD-4294-95F1-B080681CE5A1}" destId="{14324291-C309-4EC7-9E76-61FDB89FBE07}" srcOrd="1" destOrd="0" presId="urn:microsoft.com/office/officeart/2005/8/layout/process4"/>
    <dgm:cxn modelId="{034689EA-F13E-4372-8E12-5D6EBF3A2873}" type="presParOf" srcId="{F28C74FA-97CD-4294-95F1-B080681CE5A1}" destId="{5BD2F72F-E6A9-41B2-BD35-44828541D24B}" srcOrd="2" destOrd="0" presId="urn:microsoft.com/office/officeart/2005/8/layout/process4"/>
    <dgm:cxn modelId="{5329424B-C628-4B72-870B-0C3A06461061}" type="presParOf" srcId="{5BD2F72F-E6A9-41B2-BD35-44828541D24B}" destId="{4091F5D7-8939-4723-91B4-8BCA29179152}" srcOrd="0" destOrd="0" presId="urn:microsoft.com/office/officeart/2005/8/layout/process4"/>
    <dgm:cxn modelId="{22E1C514-76F0-455C-A7E9-B53FF29195D9}" type="presParOf" srcId="{5BD2F72F-E6A9-41B2-BD35-44828541D24B}" destId="{7171DF4A-3011-4987-8819-2DDC16B14BDD}" srcOrd="1" destOrd="0" presId="urn:microsoft.com/office/officeart/2005/8/layout/process4"/>
    <dgm:cxn modelId="{C4AE8A67-366A-4A48-8982-D05EDA0805C1}" type="presParOf" srcId="{C1806519-D17E-4470-8EAF-19C58C307932}" destId="{820AA7A9-5701-4D2F-BABA-33214D3BDB74}" srcOrd="5" destOrd="0" presId="urn:microsoft.com/office/officeart/2005/8/layout/process4"/>
    <dgm:cxn modelId="{2A94EA1F-5C56-448B-90A7-367DC1151BEA}" type="presParOf" srcId="{C1806519-D17E-4470-8EAF-19C58C307932}" destId="{DD076153-7FA8-47B3-AE6B-0BCB25FD44F8}" srcOrd="6" destOrd="0" presId="urn:microsoft.com/office/officeart/2005/8/layout/process4"/>
    <dgm:cxn modelId="{58104DD3-33CA-44ED-9B9C-93BF8AB2DC88}" type="presParOf" srcId="{DD076153-7FA8-47B3-AE6B-0BCB25FD44F8}" destId="{5F77445D-5684-4CD6-9A9C-4552521E0516}" srcOrd="0" destOrd="0" presId="urn:microsoft.com/office/officeart/2005/8/layout/process4"/>
    <dgm:cxn modelId="{C787F9B3-EFF8-43DB-B17F-1082DA5AEDE1}" type="presParOf" srcId="{DD076153-7FA8-47B3-AE6B-0BCB25FD44F8}" destId="{5D052325-F627-47B7-AB44-8CE95D786417}" srcOrd="1" destOrd="0" presId="urn:microsoft.com/office/officeart/2005/8/layout/process4"/>
    <dgm:cxn modelId="{169C0269-6890-401F-91F3-4973325FC14E}" type="presParOf" srcId="{DD076153-7FA8-47B3-AE6B-0BCB25FD44F8}" destId="{395327A5-5203-4647-B964-345A831EAF9A}" srcOrd="2" destOrd="0" presId="urn:microsoft.com/office/officeart/2005/8/layout/process4"/>
    <dgm:cxn modelId="{750D9ADC-8B69-4DFF-8DDF-CC8E1C20E70C}" type="presParOf" srcId="{395327A5-5203-4647-B964-345A831EAF9A}" destId="{03CCA3E3-E46B-4EC6-A9B9-5C8D5F881EED}" srcOrd="0" destOrd="0" presId="urn:microsoft.com/office/officeart/2005/8/layout/process4"/>
    <dgm:cxn modelId="{5800DF12-F4B3-4C10-B067-D5A01AB2C88C}" type="presParOf" srcId="{395327A5-5203-4647-B964-345A831EAF9A}" destId="{53854993-A36F-4883-880D-B52B474F1E2B}"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A9B0F-2F86-4211-94C0-3AD50DB18FE5}">
      <dsp:nvSpPr>
        <dsp:cNvPr id="0" name=""/>
        <dsp:cNvSpPr/>
      </dsp:nvSpPr>
      <dsp:spPr>
        <a:xfrm>
          <a:off x="0" y="4891905"/>
          <a:ext cx="9220200" cy="107022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Comic Sans MS" panose="030F0702030302020204" pitchFamily="66" charset="0"/>
            </a:rPr>
            <a:t>It is not necessary to handle juvenile cases by means of PSDS.</a:t>
          </a:r>
          <a:endParaRPr lang="zh-HK" altLang="en-US" sz="3200" kern="1200" dirty="0">
            <a:latin typeface="Comic Sans MS" panose="030F0702030302020204" pitchFamily="66" charset="0"/>
          </a:endParaRPr>
        </a:p>
      </dsp:txBody>
      <dsp:txXfrm>
        <a:off x="0" y="4891905"/>
        <a:ext cx="9220200" cy="1070229"/>
      </dsp:txXfrm>
    </dsp:sp>
    <dsp:sp modelId="{052C81FB-2BC9-42CF-B508-BD60CE158E09}">
      <dsp:nvSpPr>
        <dsp:cNvPr id="0" name=""/>
        <dsp:cNvSpPr/>
      </dsp:nvSpPr>
      <dsp:spPr>
        <a:xfrm rot="10800000">
          <a:off x="0" y="3261946"/>
          <a:ext cx="9220200" cy="1646012"/>
        </a:xfrm>
        <a:prstGeom prst="upArrowCallou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Comic Sans MS" panose="030F0702030302020204" pitchFamily="66" charset="0"/>
            </a:rPr>
            <a:t>Being an accomplice also breaks the law</a:t>
          </a:r>
          <a:endParaRPr lang="zh-HK" altLang="en-US" sz="3200" kern="1200" dirty="0">
            <a:latin typeface="Comic Sans MS" panose="030F0702030302020204" pitchFamily="66" charset="0"/>
          </a:endParaRPr>
        </a:p>
      </dsp:txBody>
      <dsp:txXfrm rot="-10800000">
        <a:off x="0" y="3261946"/>
        <a:ext cx="9220200" cy="577750"/>
      </dsp:txXfrm>
    </dsp:sp>
    <dsp:sp modelId="{4C71255C-940D-4A33-BD85-56CA28F28ADC}">
      <dsp:nvSpPr>
        <dsp:cNvPr id="0" name=""/>
        <dsp:cNvSpPr/>
      </dsp:nvSpPr>
      <dsp:spPr>
        <a:xfrm>
          <a:off x="0" y="3907501"/>
          <a:ext cx="4712412" cy="640661"/>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tabLst>
              <a:tab pos="4305300" algn="l"/>
            </a:tabLst>
          </a:pPr>
          <a:r>
            <a:rPr lang="en-US" sz="2000" kern="1200" dirty="0" smtClean="0">
              <a:latin typeface="Comic Sans MS" panose="030F0702030302020204" pitchFamily="66" charset="0"/>
            </a:rPr>
            <a:t>Participants also have criminal liability</a:t>
          </a:r>
          <a:endParaRPr lang="zh-HK" altLang="en-US" sz="2000" kern="1200" dirty="0">
            <a:latin typeface="Comic Sans MS" panose="030F0702030302020204" pitchFamily="66" charset="0"/>
          </a:endParaRPr>
        </a:p>
      </dsp:txBody>
      <dsp:txXfrm>
        <a:off x="0" y="3907501"/>
        <a:ext cx="4712412" cy="640661"/>
      </dsp:txXfrm>
    </dsp:sp>
    <dsp:sp modelId="{9AFC7A20-E971-4D3A-87DC-00BFF49832E3}">
      <dsp:nvSpPr>
        <dsp:cNvPr id="0" name=""/>
        <dsp:cNvSpPr/>
      </dsp:nvSpPr>
      <dsp:spPr>
        <a:xfrm>
          <a:off x="4713029" y="3925659"/>
          <a:ext cx="4506552" cy="604345"/>
        </a:xfrm>
        <a:prstGeom prst="rect">
          <a:avLst/>
        </a:prstGeom>
        <a:solidFill>
          <a:schemeClr val="accent2">
            <a:tint val="40000"/>
            <a:alpha val="90000"/>
            <a:hueOff val="1346944"/>
            <a:satOff val="-12446"/>
            <a:lumOff val="-1403"/>
            <a:alphaOff val="0"/>
          </a:schemeClr>
        </a:solidFill>
        <a:ln w="19050" cap="flat" cmpd="sng" algn="ctr">
          <a:solidFill>
            <a:schemeClr val="accent2">
              <a:tint val="40000"/>
              <a:alpha val="90000"/>
              <a:hueOff val="1346944"/>
              <a:satOff val="-12446"/>
              <a:lumOff val="-14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en-US" sz="2500" kern="1200" dirty="0" smtClean="0">
              <a:latin typeface="Comic Sans MS" panose="030F0702030302020204" pitchFamily="66" charset="0"/>
            </a:rPr>
            <a:t>Beware of peer temptation</a:t>
          </a:r>
          <a:endParaRPr lang="en-US" altLang="zh-TW" sz="2500" kern="1200" dirty="0">
            <a:latin typeface="Comic Sans MS" panose="030F0702030302020204" pitchFamily="66" charset="0"/>
          </a:endParaRPr>
        </a:p>
      </dsp:txBody>
      <dsp:txXfrm>
        <a:off x="4713029" y="3925659"/>
        <a:ext cx="4506552" cy="604345"/>
      </dsp:txXfrm>
    </dsp:sp>
    <dsp:sp modelId="{14324291-C309-4EC7-9E76-61FDB89FBE07}">
      <dsp:nvSpPr>
        <dsp:cNvPr id="0" name=""/>
        <dsp:cNvSpPr/>
      </dsp:nvSpPr>
      <dsp:spPr>
        <a:xfrm rot="10800000">
          <a:off x="0" y="1631987"/>
          <a:ext cx="9220200" cy="1646012"/>
        </a:xfrm>
        <a:prstGeom prst="upArrowCallou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Comic Sans MS" panose="030F0702030302020204" pitchFamily="66" charset="0"/>
            </a:rPr>
            <a:t>There is no absolute </a:t>
          </a:r>
          <a:r>
            <a:rPr lang="en-US" sz="3200" kern="1200" dirty="0" err="1" smtClean="0">
              <a:latin typeface="Comic Sans MS" panose="030F0702030302020204" pitchFamily="66" charset="0"/>
            </a:rPr>
            <a:t>defence</a:t>
          </a:r>
          <a:r>
            <a:rPr lang="en-US" sz="3200" kern="1200" dirty="0" smtClean="0">
              <a:latin typeface="Comic Sans MS" panose="030F0702030302020204" pitchFamily="66" charset="0"/>
            </a:rPr>
            <a:t> for theft</a:t>
          </a:r>
          <a:endParaRPr lang="zh-HK" altLang="en-US" sz="3200" kern="1200" dirty="0">
            <a:latin typeface="Comic Sans MS" panose="030F0702030302020204" pitchFamily="66" charset="0"/>
          </a:endParaRPr>
        </a:p>
      </dsp:txBody>
      <dsp:txXfrm rot="-10800000">
        <a:off x="0" y="1631987"/>
        <a:ext cx="9220200" cy="577750"/>
      </dsp:txXfrm>
    </dsp:sp>
    <dsp:sp modelId="{4091F5D7-8939-4723-91B4-8BCA29179152}">
      <dsp:nvSpPr>
        <dsp:cNvPr id="0" name=""/>
        <dsp:cNvSpPr/>
      </dsp:nvSpPr>
      <dsp:spPr>
        <a:xfrm>
          <a:off x="0" y="2135507"/>
          <a:ext cx="4610100" cy="640617"/>
        </a:xfrm>
        <a:prstGeom prst="rect">
          <a:avLst/>
        </a:prstGeom>
        <a:solidFill>
          <a:schemeClr val="accent2">
            <a:tint val="40000"/>
            <a:alpha val="90000"/>
            <a:hueOff val="2693887"/>
            <a:satOff val="-24893"/>
            <a:lumOff val="-2806"/>
            <a:alphaOff val="0"/>
          </a:schemeClr>
        </a:solidFill>
        <a:ln w="19050" cap="flat" cmpd="sng" algn="ctr">
          <a:solidFill>
            <a:schemeClr val="accent2">
              <a:tint val="40000"/>
              <a:alpha val="90000"/>
              <a:hueOff val="2693887"/>
              <a:satOff val="-24893"/>
              <a:lumOff val="-28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tabLst>
              <a:tab pos="4305300" algn="l"/>
            </a:tabLst>
          </a:pPr>
          <a:r>
            <a:rPr lang="en-US" sz="2000" kern="1200" dirty="0" smtClean="0">
              <a:latin typeface="Comic Sans MS" panose="030F0702030302020204" pitchFamily="66" charset="0"/>
            </a:rPr>
            <a:t>Police will investigate the intention of the offender</a:t>
          </a:r>
          <a:endParaRPr lang="zh-HK" altLang="en-US" sz="2000" kern="1200" dirty="0">
            <a:latin typeface="Comic Sans MS" panose="030F0702030302020204" pitchFamily="66" charset="0"/>
          </a:endParaRPr>
        </a:p>
      </dsp:txBody>
      <dsp:txXfrm>
        <a:off x="0" y="2135507"/>
        <a:ext cx="4610100" cy="640617"/>
      </dsp:txXfrm>
    </dsp:sp>
    <dsp:sp modelId="{7171DF4A-3011-4987-8819-2DDC16B14BDD}">
      <dsp:nvSpPr>
        <dsp:cNvPr id="0" name=""/>
        <dsp:cNvSpPr/>
      </dsp:nvSpPr>
      <dsp:spPr>
        <a:xfrm>
          <a:off x="4610100" y="2135507"/>
          <a:ext cx="4610100" cy="640617"/>
        </a:xfrm>
        <a:prstGeom prst="rect">
          <a:avLst/>
        </a:prstGeom>
        <a:solidFill>
          <a:schemeClr val="accent2">
            <a:tint val="40000"/>
            <a:alpha val="90000"/>
            <a:hueOff val="4040831"/>
            <a:satOff val="-37339"/>
            <a:lumOff val="-4209"/>
            <a:alphaOff val="0"/>
          </a:schemeClr>
        </a:solidFill>
        <a:ln w="19050" cap="flat" cmpd="sng" algn="ctr">
          <a:solidFill>
            <a:schemeClr val="accent2">
              <a:tint val="40000"/>
              <a:alpha val="90000"/>
              <a:hueOff val="4040831"/>
              <a:satOff val="-37339"/>
              <a:lumOff val="-42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a:t>
          </a:r>
          <a:r>
            <a:rPr lang="en-US" sz="2000" kern="1200" dirty="0" smtClean="0">
              <a:latin typeface="Comic Sans MS" panose="030F0702030302020204" pitchFamily="66" charset="0"/>
            </a:rPr>
            <a:t>Forget to return’ or ‘forget to pay’ is not an absolute </a:t>
          </a:r>
          <a:r>
            <a:rPr lang="en-US" sz="2000" kern="1200" dirty="0" err="1" smtClean="0">
              <a:latin typeface="Comic Sans MS" panose="030F0702030302020204" pitchFamily="66" charset="0"/>
            </a:rPr>
            <a:t>defence</a:t>
          </a:r>
          <a:r>
            <a:rPr lang="en-US" sz="2000" kern="1200" dirty="0" smtClean="0">
              <a:latin typeface="Comic Sans MS" panose="030F0702030302020204" pitchFamily="66" charset="0"/>
            </a:rPr>
            <a:t> </a:t>
          </a:r>
          <a:endParaRPr lang="zh-HK" altLang="en-US" sz="2000" kern="1200" dirty="0">
            <a:latin typeface="Comic Sans MS" panose="030F0702030302020204" pitchFamily="66" charset="0"/>
          </a:endParaRPr>
        </a:p>
      </dsp:txBody>
      <dsp:txXfrm>
        <a:off x="4610100" y="2135507"/>
        <a:ext cx="4610100" cy="640617"/>
      </dsp:txXfrm>
    </dsp:sp>
    <dsp:sp modelId="{5D052325-F627-47B7-AB44-8CE95D786417}">
      <dsp:nvSpPr>
        <dsp:cNvPr id="0" name=""/>
        <dsp:cNvSpPr/>
      </dsp:nvSpPr>
      <dsp:spPr>
        <a:xfrm rot="10800000">
          <a:off x="0" y="2027"/>
          <a:ext cx="9220200" cy="1646012"/>
        </a:xfrm>
        <a:prstGeom prst="upArrowCallou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altLang="zh-TW" sz="3200" kern="1200" dirty="0" smtClean="0">
              <a:latin typeface="Comic Sans MS" panose="030F0702030302020204" pitchFamily="66" charset="0"/>
            </a:rPr>
            <a:t>Definition of Theft</a:t>
          </a:r>
          <a:endParaRPr lang="zh-HK" altLang="en-US" sz="3200" kern="1200" dirty="0">
            <a:latin typeface="Comic Sans MS" panose="030F0702030302020204" pitchFamily="66" charset="0"/>
          </a:endParaRPr>
        </a:p>
      </dsp:txBody>
      <dsp:txXfrm rot="-10800000">
        <a:off x="0" y="2027"/>
        <a:ext cx="9220200" cy="577750"/>
      </dsp:txXfrm>
    </dsp:sp>
    <dsp:sp modelId="{03CCA3E3-E46B-4EC6-A9B9-5C8D5F881EED}">
      <dsp:nvSpPr>
        <dsp:cNvPr id="0" name=""/>
        <dsp:cNvSpPr/>
      </dsp:nvSpPr>
      <dsp:spPr>
        <a:xfrm>
          <a:off x="0" y="621119"/>
          <a:ext cx="4610100" cy="492157"/>
        </a:xfrm>
        <a:prstGeom prst="rect">
          <a:avLst/>
        </a:prstGeom>
        <a:solidFill>
          <a:schemeClr val="accent2">
            <a:tint val="40000"/>
            <a:alpha val="90000"/>
            <a:hueOff val="5387775"/>
            <a:satOff val="-49786"/>
            <a:lumOff val="-5612"/>
            <a:alphaOff val="0"/>
          </a:schemeClr>
        </a:solidFill>
        <a:ln w="19050" cap="flat" cmpd="sng" algn="ctr">
          <a:solidFill>
            <a:schemeClr val="accent2">
              <a:tint val="40000"/>
              <a:alpha val="90000"/>
              <a:hueOff val="5387775"/>
              <a:satOff val="-49786"/>
              <a:lumOff val="-56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endParaRPr lang="zh-HK" altLang="en-US" sz="3100" kern="1200" dirty="0"/>
        </a:p>
      </dsp:txBody>
      <dsp:txXfrm>
        <a:off x="0" y="621119"/>
        <a:ext cx="4610100" cy="492157"/>
      </dsp:txXfrm>
    </dsp:sp>
    <dsp:sp modelId="{53854993-A36F-4883-880D-B52B474F1E2B}">
      <dsp:nvSpPr>
        <dsp:cNvPr id="0" name=""/>
        <dsp:cNvSpPr/>
      </dsp:nvSpPr>
      <dsp:spPr>
        <a:xfrm>
          <a:off x="4573080" y="612560"/>
          <a:ext cx="4610100" cy="492157"/>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latin typeface="Comic Sans MS" panose="030F0702030302020204" pitchFamily="66" charset="0"/>
            </a:rPr>
            <a:t>Permanently depriving the other of it</a:t>
          </a:r>
          <a:endParaRPr lang="zh-HK" altLang="en-US" sz="1900" kern="1200" dirty="0">
            <a:latin typeface="Comic Sans MS" panose="030F0702030302020204" pitchFamily="66" charset="0"/>
          </a:endParaRPr>
        </a:p>
      </dsp:txBody>
      <dsp:txXfrm>
        <a:off x="4573080" y="612560"/>
        <a:ext cx="4610100" cy="4921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ABABD-A9E1-47A6-91D1-5EA511F8C3C9}" type="datetimeFigureOut">
              <a:rPr lang="zh-HK" altLang="en-US" smtClean="0"/>
              <a:t>11/9/2025</a:t>
            </a:fld>
            <a:endParaRPr lang="zh-HK"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3C5D3-7B05-481E-AF4E-6E588976F08C}" type="slidenum">
              <a:rPr lang="zh-HK" altLang="en-US" smtClean="0"/>
              <a:t>‹#›</a:t>
            </a:fld>
            <a:endParaRPr lang="zh-HK" altLang="en-US"/>
          </a:p>
        </p:txBody>
      </p:sp>
    </p:spTree>
    <p:extLst>
      <p:ext uri="{BB962C8B-B14F-4D97-AF65-F5344CB8AC3E}">
        <p14:creationId xmlns:p14="http://schemas.microsoft.com/office/powerpoint/2010/main" val="212157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7D3C5D3-7B05-481E-AF4E-6E588976F08C}" type="slidenum">
              <a:rPr lang="zh-HK" altLang="en-US" smtClean="0"/>
              <a:t>5</a:t>
            </a:fld>
            <a:endParaRPr lang="zh-HK" altLang="en-US"/>
          </a:p>
        </p:txBody>
      </p:sp>
    </p:spTree>
    <p:extLst>
      <p:ext uri="{BB962C8B-B14F-4D97-AF65-F5344CB8AC3E}">
        <p14:creationId xmlns:p14="http://schemas.microsoft.com/office/powerpoint/2010/main" val="196565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77D3C5D3-7B05-481E-AF4E-6E588976F08C}" type="slidenum">
              <a:rPr lang="zh-HK" altLang="en-US" smtClean="0"/>
              <a:t>17</a:t>
            </a:fld>
            <a:endParaRPr lang="zh-HK" altLang="en-US"/>
          </a:p>
        </p:txBody>
      </p:sp>
    </p:spTree>
    <p:extLst>
      <p:ext uri="{BB962C8B-B14F-4D97-AF65-F5344CB8AC3E}">
        <p14:creationId xmlns:p14="http://schemas.microsoft.com/office/powerpoint/2010/main" val="21586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０</a:t>
            </a:r>
            <a:endParaRPr lang="zh-HK" altLang="en-US" dirty="0"/>
          </a:p>
        </p:txBody>
      </p:sp>
      <p:sp>
        <p:nvSpPr>
          <p:cNvPr id="4" name="投影片編號版面配置區 3"/>
          <p:cNvSpPr>
            <a:spLocks noGrp="1"/>
          </p:cNvSpPr>
          <p:nvPr>
            <p:ph type="sldNum" sz="quarter" idx="5"/>
          </p:nvPr>
        </p:nvSpPr>
        <p:spPr/>
        <p:txBody>
          <a:bodyPr/>
          <a:lstStyle/>
          <a:p>
            <a:fld id="{77D3C5D3-7B05-481E-AF4E-6E588976F08C}" type="slidenum">
              <a:rPr lang="zh-HK" altLang="en-US" smtClean="0"/>
              <a:t>20</a:t>
            </a:fld>
            <a:endParaRPr lang="zh-HK" altLang="en-US"/>
          </a:p>
        </p:txBody>
      </p:sp>
    </p:spTree>
    <p:extLst>
      <p:ext uri="{BB962C8B-B14F-4D97-AF65-F5344CB8AC3E}">
        <p14:creationId xmlns:p14="http://schemas.microsoft.com/office/powerpoint/2010/main" val="428168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3E5552-99AC-7D33-C967-10E9BFF3B5A3}"/>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97FDB180-7702-D3B0-C0C3-0B4B922952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EAA211FE-B13C-35BF-7A72-1C0AC48EB41E}"/>
              </a:ext>
            </a:extLst>
          </p:cNvPr>
          <p:cNvSpPr>
            <a:spLocks noGrp="1"/>
          </p:cNvSpPr>
          <p:nvPr>
            <p:ph type="dt" sz="half" idx="10"/>
          </p:nvPr>
        </p:nvSpPr>
        <p:spPr/>
        <p:txBody>
          <a:bodyPr/>
          <a:lstStyle/>
          <a:p>
            <a:fld id="{983F4997-B581-4931-94B7-A664EEDCE1A6}" type="datetimeFigureOut">
              <a:rPr lang="zh-HK" altLang="en-US" smtClean="0"/>
              <a:t>11/9/2025</a:t>
            </a:fld>
            <a:endParaRPr lang="zh-HK" altLang="en-US"/>
          </a:p>
        </p:txBody>
      </p:sp>
      <p:sp>
        <p:nvSpPr>
          <p:cNvPr id="5" name="頁尾版面配置區 4">
            <a:extLst>
              <a:ext uri="{FF2B5EF4-FFF2-40B4-BE49-F238E27FC236}">
                <a16:creationId xmlns:a16="http://schemas.microsoft.com/office/drawing/2014/main" id="{9CA2D58C-3EE6-A994-53BD-628AEBB6A522}"/>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9A4D3AC7-6D93-DC70-80BB-C827224D1590}"/>
              </a:ext>
            </a:extLst>
          </p:cNvPr>
          <p:cNvSpPr>
            <a:spLocks noGrp="1"/>
          </p:cNvSpPr>
          <p:nvPr>
            <p:ph type="sldNum" sz="quarter" idx="12"/>
          </p:nvPr>
        </p:nvSpPr>
        <p:spPr/>
        <p:txBody>
          <a:bodyPr/>
          <a:lstStyle/>
          <a:p>
            <a:fld id="{378621B3-7452-4CA8-8D55-FE5BCBF34A7B}" type="slidenum">
              <a:rPr lang="zh-HK" altLang="en-US" smtClean="0"/>
              <a:t>‹#›</a:t>
            </a:fld>
            <a:endParaRPr lang="zh-HK" altLang="en-US"/>
          </a:p>
        </p:txBody>
      </p:sp>
    </p:spTree>
    <p:extLst>
      <p:ext uri="{BB962C8B-B14F-4D97-AF65-F5344CB8AC3E}">
        <p14:creationId xmlns:p14="http://schemas.microsoft.com/office/powerpoint/2010/main" val="3695057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4AB970-9F43-BC09-1C65-9FAB0930C00F}"/>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F078B434-E11C-698E-68FB-CBD9EFB0C383}"/>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AEFE9161-B14D-839A-F617-09425E9A9FBF}"/>
              </a:ext>
            </a:extLst>
          </p:cNvPr>
          <p:cNvSpPr>
            <a:spLocks noGrp="1"/>
          </p:cNvSpPr>
          <p:nvPr>
            <p:ph type="dt" sz="half" idx="10"/>
          </p:nvPr>
        </p:nvSpPr>
        <p:spPr/>
        <p:txBody>
          <a:bodyPr/>
          <a:lstStyle/>
          <a:p>
            <a:fld id="{983F4997-B581-4931-94B7-A664EEDCE1A6}" type="datetimeFigureOut">
              <a:rPr lang="zh-HK" altLang="en-US" smtClean="0"/>
              <a:t>11/9/2025</a:t>
            </a:fld>
            <a:endParaRPr lang="zh-HK" altLang="en-US"/>
          </a:p>
        </p:txBody>
      </p:sp>
      <p:sp>
        <p:nvSpPr>
          <p:cNvPr id="5" name="頁尾版面配置區 4">
            <a:extLst>
              <a:ext uri="{FF2B5EF4-FFF2-40B4-BE49-F238E27FC236}">
                <a16:creationId xmlns:a16="http://schemas.microsoft.com/office/drawing/2014/main" id="{17C73CCC-D409-C201-E463-002A4AB5F46F}"/>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1DFD5DB2-9F28-601F-6019-60D6679A6AE1}"/>
              </a:ext>
            </a:extLst>
          </p:cNvPr>
          <p:cNvSpPr>
            <a:spLocks noGrp="1"/>
          </p:cNvSpPr>
          <p:nvPr>
            <p:ph type="sldNum" sz="quarter" idx="12"/>
          </p:nvPr>
        </p:nvSpPr>
        <p:spPr/>
        <p:txBody>
          <a:bodyPr/>
          <a:lstStyle/>
          <a:p>
            <a:fld id="{378621B3-7452-4CA8-8D55-FE5BCBF34A7B}" type="slidenum">
              <a:rPr lang="zh-HK" altLang="en-US" smtClean="0"/>
              <a:t>‹#›</a:t>
            </a:fld>
            <a:endParaRPr lang="zh-HK" altLang="en-US"/>
          </a:p>
        </p:txBody>
      </p:sp>
    </p:spTree>
    <p:extLst>
      <p:ext uri="{BB962C8B-B14F-4D97-AF65-F5344CB8AC3E}">
        <p14:creationId xmlns:p14="http://schemas.microsoft.com/office/powerpoint/2010/main" val="216359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B3DBCF1-C9F2-96E8-218F-29527BB5776A}"/>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6CF17455-93F8-A083-C5D6-54C25B6174B3}"/>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4F10291F-D69C-1A94-13A7-2F1A88CA5B13}"/>
              </a:ext>
            </a:extLst>
          </p:cNvPr>
          <p:cNvSpPr>
            <a:spLocks noGrp="1"/>
          </p:cNvSpPr>
          <p:nvPr>
            <p:ph type="dt" sz="half" idx="10"/>
          </p:nvPr>
        </p:nvSpPr>
        <p:spPr/>
        <p:txBody>
          <a:bodyPr/>
          <a:lstStyle/>
          <a:p>
            <a:fld id="{983F4997-B581-4931-94B7-A664EEDCE1A6}" type="datetimeFigureOut">
              <a:rPr lang="zh-HK" altLang="en-US" smtClean="0"/>
              <a:t>11/9/2025</a:t>
            </a:fld>
            <a:endParaRPr lang="zh-HK" altLang="en-US"/>
          </a:p>
        </p:txBody>
      </p:sp>
      <p:sp>
        <p:nvSpPr>
          <p:cNvPr id="5" name="頁尾版面配置區 4">
            <a:extLst>
              <a:ext uri="{FF2B5EF4-FFF2-40B4-BE49-F238E27FC236}">
                <a16:creationId xmlns:a16="http://schemas.microsoft.com/office/drawing/2014/main" id="{92A317D4-E55C-3349-C0E8-2544474AE27C}"/>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72CFEBDC-7E02-3C83-82C0-C100C3117D00}"/>
              </a:ext>
            </a:extLst>
          </p:cNvPr>
          <p:cNvSpPr>
            <a:spLocks noGrp="1"/>
          </p:cNvSpPr>
          <p:nvPr>
            <p:ph type="sldNum" sz="quarter" idx="12"/>
          </p:nvPr>
        </p:nvSpPr>
        <p:spPr/>
        <p:txBody>
          <a:bodyPr/>
          <a:lstStyle/>
          <a:p>
            <a:fld id="{378621B3-7452-4CA8-8D55-FE5BCBF34A7B}" type="slidenum">
              <a:rPr lang="zh-HK" altLang="en-US" smtClean="0"/>
              <a:t>‹#›</a:t>
            </a:fld>
            <a:endParaRPr lang="zh-HK" altLang="en-US"/>
          </a:p>
        </p:txBody>
      </p:sp>
    </p:spTree>
    <p:extLst>
      <p:ext uri="{BB962C8B-B14F-4D97-AF65-F5344CB8AC3E}">
        <p14:creationId xmlns:p14="http://schemas.microsoft.com/office/powerpoint/2010/main" val="368131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5178B8-E878-0032-9235-A84E0A9A37EF}"/>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83873A00-7248-79F6-02DA-030635BC34D6}"/>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71413EAD-9D99-3525-3E3A-6226B42D5196}"/>
              </a:ext>
            </a:extLst>
          </p:cNvPr>
          <p:cNvSpPr>
            <a:spLocks noGrp="1"/>
          </p:cNvSpPr>
          <p:nvPr>
            <p:ph type="dt" sz="half" idx="10"/>
          </p:nvPr>
        </p:nvSpPr>
        <p:spPr/>
        <p:txBody>
          <a:bodyPr/>
          <a:lstStyle/>
          <a:p>
            <a:fld id="{983F4997-B581-4931-94B7-A664EEDCE1A6}" type="datetimeFigureOut">
              <a:rPr lang="zh-HK" altLang="en-US" smtClean="0"/>
              <a:t>11/9/2025</a:t>
            </a:fld>
            <a:endParaRPr lang="zh-HK" altLang="en-US"/>
          </a:p>
        </p:txBody>
      </p:sp>
      <p:sp>
        <p:nvSpPr>
          <p:cNvPr id="5" name="頁尾版面配置區 4">
            <a:extLst>
              <a:ext uri="{FF2B5EF4-FFF2-40B4-BE49-F238E27FC236}">
                <a16:creationId xmlns:a16="http://schemas.microsoft.com/office/drawing/2014/main" id="{BE5C02E7-FD76-2F20-6E63-8CEBD1157711}"/>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0074EB74-2D06-A038-3E7D-03953D069610}"/>
              </a:ext>
            </a:extLst>
          </p:cNvPr>
          <p:cNvSpPr>
            <a:spLocks noGrp="1"/>
          </p:cNvSpPr>
          <p:nvPr>
            <p:ph type="sldNum" sz="quarter" idx="12"/>
          </p:nvPr>
        </p:nvSpPr>
        <p:spPr/>
        <p:txBody>
          <a:bodyPr/>
          <a:lstStyle/>
          <a:p>
            <a:fld id="{378621B3-7452-4CA8-8D55-FE5BCBF34A7B}" type="slidenum">
              <a:rPr lang="zh-HK" altLang="en-US" smtClean="0"/>
              <a:t>‹#›</a:t>
            </a:fld>
            <a:endParaRPr lang="zh-HK" altLang="en-US"/>
          </a:p>
        </p:txBody>
      </p:sp>
    </p:spTree>
    <p:extLst>
      <p:ext uri="{BB962C8B-B14F-4D97-AF65-F5344CB8AC3E}">
        <p14:creationId xmlns:p14="http://schemas.microsoft.com/office/powerpoint/2010/main" val="423518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04D7F5-CC30-8D61-EA07-48AEF059D4EE}"/>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4E980FCF-0E17-D136-E92E-44274D3F3C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97CC8489-6AA7-8166-07BA-A9FA35158FC3}"/>
              </a:ext>
            </a:extLst>
          </p:cNvPr>
          <p:cNvSpPr>
            <a:spLocks noGrp="1"/>
          </p:cNvSpPr>
          <p:nvPr>
            <p:ph type="dt" sz="half" idx="10"/>
          </p:nvPr>
        </p:nvSpPr>
        <p:spPr/>
        <p:txBody>
          <a:bodyPr/>
          <a:lstStyle/>
          <a:p>
            <a:fld id="{983F4997-B581-4931-94B7-A664EEDCE1A6}" type="datetimeFigureOut">
              <a:rPr lang="zh-HK" altLang="en-US" smtClean="0"/>
              <a:t>11/9/2025</a:t>
            </a:fld>
            <a:endParaRPr lang="zh-HK" altLang="en-US"/>
          </a:p>
        </p:txBody>
      </p:sp>
      <p:sp>
        <p:nvSpPr>
          <p:cNvPr id="5" name="頁尾版面配置區 4">
            <a:extLst>
              <a:ext uri="{FF2B5EF4-FFF2-40B4-BE49-F238E27FC236}">
                <a16:creationId xmlns:a16="http://schemas.microsoft.com/office/drawing/2014/main" id="{AA1ACDC5-5EA6-D24C-29B8-1B8EE2E5D114}"/>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F6F73355-2678-06C0-000F-7631B26CCE3B}"/>
              </a:ext>
            </a:extLst>
          </p:cNvPr>
          <p:cNvSpPr>
            <a:spLocks noGrp="1"/>
          </p:cNvSpPr>
          <p:nvPr>
            <p:ph type="sldNum" sz="quarter" idx="12"/>
          </p:nvPr>
        </p:nvSpPr>
        <p:spPr/>
        <p:txBody>
          <a:bodyPr/>
          <a:lstStyle/>
          <a:p>
            <a:fld id="{378621B3-7452-4CA8-8D55-FE5BCBF34A7B}" type="slidenum">
              <a:rPr lang="zh-HK" altLang="en-US" smtClean="0"/>
              <a:t>‹#›</a:t>
            </a:fld>
            <a:endParaRPr lang="zh-HK" altLang="en-US"/>
          </a:p>
        </p:txBody>
      </p:sp>
    </p:spTree>
    <p:extLst>
      <p:ext uri="{BB962C8B-B14F-4D97-AF65-F5344CB8AC3E}">
        <p14:creationId xmlns:p14="http://schemas.microsoft.com/office/powerpoint/2010/main" val="157036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840E95-485D-812A-2544-4C66C7001101}"/>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A9472D62-3BB8-F9CC-90EF-325C08208A94}"/>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A2B466C6-0181-6B8E-7A9A-CFC68480679C}"/>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23CAB377-0CF1-E5CB-B9FB-05DD2E1C4CCC}"/>
              </a:ext>
            </a:extLst>
          </p:cNvPr>
          <p:cNvSpPr>
            <a:spLocks noGrp="1"/>
          </p:cNvSpPr>
          <p:nvPr>
            <p:ph type="dt" sz="half" idx="10"/>
          </p:nvPr>
        </p:nvSpPr>
        <p:spPr/>
        <p:txBody>
          <a:bodyPr/>
          <a:lstStyle/>
          <a:p>
            <a:fld id="{983F4997-B581-4931-94B7-A664EEDCE1A6}" type="datetimeFigureOut">
              <a:rPr lang="zh-HK" altLang="en-US" smtClean="0"/>
              <a:t>11/9/2025</a:t>
            </a:fld>
            <a:endParaRPr lang="zh-HK" altLang="en-US"/>
          </a:p>
        </p:txBody>
      </p:sp>
      <p:sp>
        <p:nvSpPr>
          <p:cNvPr id="6" name="頁尾版面配置區 5">
            <a:extLst>
              <a:ext uri="{FF2B5EF4-FFF2-40B4-BE49-F238E27FC236}">
                <a16:creationId xmlns:a16="http://schemas.microsoft.com/office/drawing/2014/main" id="{0861FEA4-6532-8D6E-2888-B32A6DAA56CB}"/>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ED4F0A7B-1BE0-DE86-C783-A4E3389EEC9E}"/>
              </a:ext>
            </a:extLst>
          </p:cNvPr>
          <p:cNvSpPr>
            <a:spLocks noGrp="1"/>
          </p:cNvSpPr>
          <p:nvPr>
            <p:ph type="sldNum" sz="quarter" idx="12"/>
          </p:nvPr>
        </p:nvSpPr>
        <p:spPr/>
        <p:txBody>
          <a:bodyPr/>
          <a:lstStyle/>
          <a:p>
            <a:fld id="{378621B3-7452-4CA8-8D55-FE5BCBF34A7B}" type="slidenum">
              <a:rPr lang="zh-HK" altLang="en-US" smtClean="0"/>
              <a:t>‹#›</a:t>
            </a:fld>
            <a:endParaRPr lang="zh-HK" altLang="en-US"/>
          </a:p>
        </p:txBody>
      </p:sp>
    </p:spTree>
    <p:extLst>
      <p:ext uri="{BB962C8B-B14F-4D97-AF65-F5344CB8AC3E}">
        <p14:creationId xmlns:p14="http://schemas.microsoft.com/office/powerpoint/2010/main" val="238128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AF52F4-EC57-7A57-C179-3CBF72E1C277}"/>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28089B7C-43BD-F907-748D-BE1F95610B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C195D82C-E3A0-3738-955D-85B0A7CF993F}"/>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2E2BF0C2-814F-A860-7B25-E87A0812EA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6268C615-72CB-8270-6FF7-C2F9036FA9C6}"/>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E9FEB4F8-719B-8D80-B916-7CDA3EACADDA}"/>
              </a:ext>
            </a:extLst>
          </p:cNvPr>
          <p:cNvSpPr>
            <a:spLocks noGrp="1"/>
          </p:cNvSpPr>
          <p:nvPr>
            <p:ph type="dt" sz="half" idx="10"/>
          </p:nvPr>
        </p:nvSpPr>
        <p:spPr/>
        <p:txBody>
          <a:bodyPr/>
          <a:lstStyle/>
          <a:p>
            <a:fld id="{983F4997-B581-4931-94B7-A664EEDCE1A6}" type="datetimeFigureOut">
              <a:rPr lang="zh-HK" altLang="en-US" smtClean="0"/>
              <a:t>11/9/2025</a:t>
            </a:fld>
            <a:endParaRPr lang="zh-HK" altLang="en-US"/>
          </a:p>
        </p:txBody>
      </p:sp>
      <p:sp>
        <p:nvSpPr>
          <p:cNvPr id="8" name="頁尾版面配置區 7">
            <a:extLst>
              <a:ext uri="{FF2B5EF4-FFF2-40B4-BE49-F238E27FC236}">
                <a16:creationId xmlns:a16="http://schemas.microsoft.com/office/drawing/2014/main" id="{8CEABB9B-5DEB-BA91-AAF5-66EA48E38802}"/>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9A49BD4C-555A-A04F-D4A8-33A0532726FA}"/>
              </a:ext>
            </a:extLst>
          </p:cNvPr>
          <p:cNvSpPr>
            <a:spLocks noGrp="1"/>
          </p:cNvSpPr>
          <p:nvPr>
            <p:ph type="sldNum" sz="quarter" idx="12"/>
          </p:nvPr>
        </p:nvSpPr>
        <p:spPr/>
        <p:txBody>
          <a:bodyPr/>
          <a:lstStyle/>
          <a:p>
            <a:fld id="{378621B3-7452-4CA8-8D55-FE5BCBF34A7B}" type="slidenum">
              <a:rPr lang="zh-HK" altLang="en-US" smtClean="0"/>
              <a:t>‹#›</a:t>
            </a:fld>
            <a:endParaRPr lang="zh-HK" altLang="en-US"/>
          </a:p>
        </p:txBody>
      </p:sp>
    </p:spTree>
    <p:extLst>
      <p:ext uri="{BB962C8B-B14F-4D97-AF65-F5344CB8AC3E}">
        <p14:creationId xmlns:p14="http://schemas.microsoft.com/office/powerpoint/2010/main" val="10742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353D7F-6900-2A9B-080A-52BD5E2E6A78}"/>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031B0781-C0DB-7760-3D40-ADCF7237EC40}"/>
              </a:ext>
            </a:extLst>
          </p:cNvPr>
          <p:cNvSpPr>
            <a:spLocks noGrp="1"/>
          </p:cNvSpPr>
          <p:nvPr>
            <p:ph type="dt" sz="half" idx="10"/>
          </p:nvPr>
        </p:nvSpPr>
        <p:spPr/>
        <p:txBody>
          <a:bodyPr/>
          <a:lstStyle/>
          <a:p>
            <a:fld id="{983F4997-B581-4931-94B7-A664EEDCE1A6}" type="datetimeFigureOut">
              <a:rPr lang="zh-HK" altLang="en-US" smtClean="0"/>
              <a:t>11/9/2025</a:t>
            </a:fld>
            <a:endParaRPr lang="zh-HK" altLang="en-US"/>
          </a:p>
        </p:txBody>
      </p:sp>
      <p:sp>
        <p:nvSpPr>
          <p:cNvPr id="4" name="頁尾版面配置區 3">
            <a:extLst>
              <a:ext uri="{FF2B5EF4-FFF2-40B4-BE49-F238E27FC236}">
                <a16:creationId xmlns:a16="http://schemas.microsoft.com/office/drawing/2014/main" id="{76E16E62-7044-F28C-F055-59E83AB84EF3}"/>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9C244DC7-02D3-1D64-C1A3-FAB3A78F0A13}"/>
              </a:ext>
            </a:extLst>
          </p:cNvPr>
          <p:cNvSpPr>
            <a:spLocks noGrp="1"/>
          </p:cNvSpPr>
          <p:nvPr>
            <p:ph type="sldNum" sz="quarter" idx="12"/>
          </p:nvPr>
        </p:nvSpPr>
        <p:spPr/>
        <p:txBody>
          <a:bodyPr/>
          <a:lstStyle/>
          <a:p>
            <a:fld id="{378621B3-7452-4CA8-8D55-FE5BCBF34A7B}" type="slidenum">
              <a:rPr lang="zh-HK" altLang="en-US" smtClean="0"/>
              <a:t>‹#›</a:t>
            </a:fld>
            <a:endParaRPr lang="zh-HK" altLang="en-US"/>
          </a:p>
        </p:txBody>
      </p:sp>
    </p:spTree>
    <p:extLst>
      <p:ext uri="{BB962C8B-B14F-4D97-AF65-F5344CB8AC3E}">
        <p14:creationId xmlns:p14="http://schemas.microsoft.com/office/powerpoint/2010/main" val="42963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86E19D7-9BC1-3F2F-AEC2-825B431C6238}"/>
              </a:ext>
            </a:extLst>
          </p:cNvPr>
          <p:cNvSpPr>
            <a:spLocks noGrp="1"/>
          </p:cNvSpPr>
          <p:nvPr>
            <p:ph type="dt" sz="half" idx="10"/>
          </p:nvPr>
        </p:nvSpPr>
        <p:spPr/>
        <p:txBody>
          <a:bodyPr/>
          <a:lstStyle/>
          <a:p>
            <a:fld id="{983F4997-B581-4931-94B7-A664EEDCE1A6}" type="datetimeFigureOut">
              <a:rPr lang="zh-HK" altLang="en-US" smtClean="0"/>
              <a:t>11/9/2025</a:t>
            </a:fld>
            <a:endParaRPr lang="zh-HK" altLang="en-US"/>
          </a:p>
        </p:txBody>
      </p:sp>
      <p:sp>
        <p:nvSpPr>
          <p:cNvPr id="3" name="頁尾版面配置區 2">
            <a:extLst>
              <a:ext uri="{FF2B5EF4-FFF2-40B4-BE49-F238E27FC236}">
                <a16:creationId xmlns:a16="http://schemas.microsoft.com/office/drawing/2014/main" id="{AAB14400-FB09-AA12-22C5-F9C50CDE34DC}"/>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BEF612D9-DFD5-404F-BD46-A81C4D89258C}"/>
              </a:ext>
            </a:extLst>
          </p:cNvPr>
          <p:cNvSpPr>
            <a:spLocks noGrp="1"/>
          </p:cNvSpPr>
          <p:nvPr>
            <p:ph type="sldNum" sz="quarter" idx="12"/>
          </p:nvPr>
        </p:nvSpPr>
        <p:spPr/>
        <p:txBody>
          <a:bodyPr/>
          <a:lstStyle/>
          <a:p>
            <a:fld id="{378621B3-7452-4CA8-8D55-FE5BCBF34A7B}" type="slidenum">
              <a:rPr lang="zh-HK" altLang="en-US" smtClean="0"/>
              <a:t>‹#›</a:t>
            </a:fld>
            <a:endParaRPr lang="zh-HK" altLang="en-US"/>
          </a:p>
        </p:txBody>
      </p:sp>
    </p:spTree>
    <p:extLst>
      <p:ext uri="{BB962C8B-B14F-4D97-AF65-F5344CB8AC3E}">
        <p14:creationId xmlns:p14="http://schemas.microsoft.com/office/powerpoint/2010/main" val="175128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32616D-4072-D8DD-1D50-2E966E0F3D2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B9ADD8DB-47CD-A9FE-B546-689FD66D59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2EC42243-0B19-6EBF-08EA-E8680F67E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A36B972-D621-5D2E-A75C-06CA6B376687}"/>
              </a:ext>
            </a:extLst>
          </p:cNvPr>
          <p:cNvSpPr>
            <a:spLocks noGrp="1"/>
          </p:cNvSpPr>
          <p:nvPr>
            <p:ph type="dt" sz="half" idx="10"/>
          </p:nvPr>
        </p:nvSpPr>
        <p:spPr/>
        <p:txBody>
          <a:bodyPr/>
          <a:lstStyle/>
          <a:p>
            <a:fld id="{983F4997-B581-4931-94B7-A664EEDCE1A6}" type="datetimeFigureOut">
              <a:rPr lang="zh-HK" altLang="en-US" smtClean="0"/>
              <a:t>11/9/2025</a:t>
            </a:fld>
            <a:endParaRPr lang="zh-HK" altLang="en-US"/>
          </a:p>
        </p:txBody>
      </p:sp>
      <p:sp>
        <p:nvSpPr>
          <p:cNvPr id="6" name="頁尾版面配置區 5">
            <a:extLst>
              <a:ext uri="{FF2B5EF4-FFF2-40B4-BE49-F238E27FC236}">
                <a16:creationId xmlns:a16="http://schemas.microsoft.com/office/drawing/2014/main" id="{6D98827C-2496-E305-D992-34A60B9FD3C5}"/>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2C71A223-2D63-BB38-144F-48B8C1345AE1}"/>
              </a:ext>
            </a:extLst>
          </p:cNvPr>
          <p:cNvSpPr>
            <a:spLocks noGrp="1"/>
          </p:cNvSpPr>
          <p:nvPr>
            <p:ph type="sldNum" sz="quarter" idx="12"/>
          </p:nvPr>
        </p:nvSpPr>
        <p:spPr/>
        <p:txBody>
          <a:bodyPr/>
          <a:lstStyle/>
          <a:p>
            <a:fld id="{378621B3-7452-4CA8-8D55-FE5BCBF34A7B}" type="slidenum">
              <a:rPr lang="zh-HK" altLang="en-US" smtClean="0"/>
              <a:t>‹#›</a:t>
            </a:fld>
            <a:endParaRPr lang="zh-HK" altLang="en-US"/>
          </a:p>
        </p:txBody>
      </p:sp>
    </p:spTree>
    <p:extLst>
      <p:ext uri="{BB962C8B-B14F-4D97-AF65-F5344CB8AC3E}">
        <p14:creationId xmlns:p14="http://schemas.microsoft.com/office/powerpoint/2010/main" val="361219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AAB0E7-DA35-D0F8-A59C-9B4679CBFE2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EE542FDB-0391-010F-DB2E-C09166CBFF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50B4B0C8-1929-8569-4DF2-74B74673B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69C4FE5-5D6A-9632-6498-2950861F4714}"/>
              </a:ext>
            </a:extLst>
          </p:cNvPr>
          <p:cNvSpPr>
            <a:spLocks noGrp="1"/>
          </p:cNvSpPr>
          <p:nvPr>
            <p:ph type="dt" sz="half" idx="10"/>
          </p:nvPr>
        </p:nvSpPr>
        <p:spPr/>
        <p:txBody>
          <a:bodyPr/>
          <a:lstStyle/>
          <a:p>
            <a:fld id="{983F4997-B581-4931-94B7-A664EEDCE1A6}" type="datetimeFigureOut">
              <a:rPr lang="zh-HK" altLang="en-US" smtClean="0"/>
              <a:t>11/9/2025</a:t>
            </a:fld>
            <a:endParaRPr lang="zh-HK" altLang="en-US"/>
          </a:p>
        </p:txBody>
      </p:sp>
      <p:sp>
        <p:nvSpPr>
          <p:cNvPr id="6" name="頁尾版面配置區 5">
            <a:extLst>
              <a:ext uri="{FF2B5EF4-FFF2-40B4-BE49-F238E27FC236}">
                <a16:creationId xmlns:a16="http://schemas.microsoft.com/office/drawing/2014/main" id="{1EA154C0-C10A-0038-2244-E02FD521CC34}"/>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E44AAF23-DE08-5863-0E17-4BFAE7641C53}"/>
              </a:ext>
            </a:extLst>
          </p:cNvPr>
          <p:cNvSpPr>
            <a:spLocks noGrp="1"/>
          </p:cNvSpPr>
          <p:nvPr>
            <p:ph type="sldNum" sz="quarter" idx="12"/>
          </p:nvPr>
        </p:nvSpPr>
        <p:spPr/>
        <p:txBody>
          <a:bodyPr/>
          <a:lstStyle/>
          <a:p>
            <a:fld id="{378621B3-7452-4CA8-8D55-FE5BCBF34A7B}" type="slidenum">
              <a:rPr lang="zh-HK" altLang="en-US" smtClean="0"/>
              <a:t>‹#›</a:t>
            </a:fld>
            <a:endParaRPr lang="zh-HK" altLang="en-US"/>
          </a:p>
        </p:txBody>
      </p:sp>
    </p:spTree>
    <p:extLst>
      <p:ext uri="{BB962C8B-B14F-4D97-AF65-F5344CB8AC3E}">
        <p14:creationId xmlns:p14="http://schemas.microsoft.com/office/powerpoint/2010/main" val="402951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BF1A8A9-6EA9-6205-93FE-A44C1D1094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282E00AE-164E-EC7E-E8F4-A3D49EB3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3559D3D4-537D-C5C5-924D-2DFF24F3DD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3F4997-B581-4931-94B7-A664EEDCE1A6}" type="datetimeFigureOut">
              <a:rPr lang="zh-HK" altLang="en-US" smtClean="0"/>
              <a:t>11/9/2025</a:t>
            </a:fld>
            <a:endParaRPr lang="zh-HK" altLang="en-US"/>
          </a:p>
        </p:txBody>
      </p:sp>
      <p:sp>
        <p:nvSpPr>
          <p:cNvPr id="5" name="頁尾版面配置區 4">
            <a:extLst>
              <a:ext uri="{FF2B5EF4-FFF2-40B4-BE49-F238E27FC236}">
                <a16:creationId xmlns:a16="http://schemas.microsoft.com/office/drawing/2014/main" id="{AD236C26-CFD8-BF2C-9A6D-EDE38BB4E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06B7387E-56C7-5E05-8D57-81DBBDE60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8621B3-7452-4CA8-8D55-FE5BCBF34A7B}" type="slidenum">
              <a:rPr lang="zh-HK" altLang="en-US" smtClean="0"/>
              <a:t>‹#›</a:t>
            </a:fld>
            <a:endParaRPr lang="zh-HK" altLang="en-US"/>
          </a:p>
        </p:txBody>
      </p:sp>
    </p:spTree>
    <p:extLst>
      <p:ext uri="{BB962C8B-B14F-4D97-AF65-F5344CB8AC3E}">
        <p14:creationId xmlns:p14="http://schemas.microsoft.com/office/powerpoint/2010/main" val="1072315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positphotos.com/cn/vector/pickpocketing-flat-color-vector-faceless-character-street-burglar-stealing-wallet-pickpocket-robbing-distracted-woman-thief-347122856.htm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ongpsy.com/article_detail.php?id=102"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ssuu.com/heephong/docs/storybook17_20221116_ebook"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ixintu.com/sucai/0ikaPjUgk.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hutterstock.com/zh/image-vector/illustration-baby-girl-growing-showing-milestones-2614422111"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epositphotos.com/cn/vector/cute-police-character-vector-design-521218138.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zh.pngtree.com/freepng/salute-people-police-hand-drawn-cartoon_4493234.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88icon.com/sucai/ippvvlv.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sohu.com/a/642064952_10016625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zh.pngtree.com/freepng/people-s-police-hand-drawn-cartoon-pattern_4493221.html"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douyin.com/search/%E8%80%81%E5%B8%88%E7%94%BB%E5%83%8F%E6%BC%AB%E7%94%BB%E4%BA%BA%E7%89%A9"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zh.pngtree.com/freepng/salute-people-police-hand-drawn-cartoon_4493234.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zh.freepik.com/premium%E7%9F%A2%E9%87%8F/cute-kids-ask-question-illustration_154093895.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store.line.me/stickershop/product/5059029/zh-Han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zh.pngtree.com/freepng/salute-people-police-hand-drawn-cartoon_4493234.html"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圖片 5" descr="一張含有 服裝, 足部穿著, 人員, 女人 的圖片&#10;&#10;自動產生的描述">
            <a:extLst>
              <a:ext uri="{FF2B5EF4-FFF2-40B4-BE49-F238E27FC236}">
                <a16:creationId xmlns:a16="http://schemas.microsoft.com/office/drawing/2014/main" id="{EEE92F73-65C0-0048-BC5E-087997B9F58C}"/>
              </a:ext>
            </a:extLst>
          </p:cNvPr>
          <p:cNvPicPr>
            <a:picLocks noChangeAspect="1"/>
          </p:cNvPicPr>
          <p:nvPr/>
        </p:nvPicPr>
        <p:blipFill>
          <a:blip r:embed="rId2">
            <a:extLst>
              <a:ext uri="{28A0092B-C50C-407E-A947-70E740481C1C}">
                <a14:useLocalDpi xmlns:a14="http://schemas.microsoft.com/office/drawing/2010/main" val="0"/>
              </a:ext>
            </a:extLst>
          </a:blip>
          <a:srcRect t="3063" b="4227"/>
          <a:stretch>
            <a:fillRect/>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標題 1">
            <a:extLst>
              <a:ext uri="{FF2B5EF4-FFF2-40B4-BE49-F238E27FC236}">
                <a16:creationId xmlns:a16="http://schemas.microsoft.com/office/drawing/2014/main" id="{D977B7FE-941E-26E9-8F20-84ACC15A09B5}"/>
              </a:ext>
            </a:extLst>
          </p:cNvPr>
          <p:cNvSpPr>
            <a:spLocks noGrp="1"/>
          </p:cNvSpPr>
          <p:nvPr>
            <p:ph type="ctrTitle"/>
          </p:nvPr>
        </p:nvSpPr>
        <p:spPr>
          <a:xfrm>
            <a:off x="8462354" y="3226904"/>
            <a:ext cx="2134671" cy="994006"/>
          </a:xfrm>
          <a:noFill/>
        </p:spPr>
        <p:txBody>
          <a:bodyPr>
            <a:noAutofit/>
          </a:bodyPr>
          <a:lstStyle/>
          <a:p>
            <a:pPr algn="r"/>
            <a:r>
              <a:rPr lang="en-US" altLang="zh-TW" sz="5200" b="1" dirty="0" smtClean="0">
                <a:latin typeface="Comic Sans MS" panose="030F0702030302020204" pitchFamily="66" charset="0"/>
              </a:rPr>
              <a:t>Theft</a:t>
            </a:r>
            <a:endParaRPr lang="zh-HK" altLang="en-US" sz="5200" b="1" dirty="0">
              <a:latin typeface="Comic Sans MS" panose="030F0702030302020204" pitchFamily="66" charset="0"/>
            </a:endParaRPr>
          </a:p>
        </p:txBody>
      </p:sp>
      <p:sp>
        <p:nvSpPr>
          <p:cNvPr id="3" name="副標題 2">
            <a:extLst>
              <a:ext uri="{FF2B5EF4-FFF2-40B4-BE49-F238E27FC236}">
                <a16:creationId xmlns:a16="http://schemas.microsoft.com/office/drawing/2014/main" id="{B7B1212F-05C0-1A2C-EFBE-C142C15422F0}"/>
              </a:ext>
            </a:extLst>
          </p:cNvPr>
          <p:cNvSpPr>
            <a:spLocks noGrp="1"/>
          </p:cNvSpPr>
          <p:nvPr>
            <p:ph type="subTitle" idx="1"/>
          </p:nvPr>
        </p:nvSpPr>
        <p:spPr>
          <a:xfrm>
            <a:off x="7126166" y="4220910"/>
            <a:ext cx="4807048" cy="1485319"/>
          </a:xfrm>
          <a:noFill/>
        </p:spPr>
        <p:txBody>
          <a:bodyPr>
            <a:normAutofit/>
          </a:bodyPr>
          <a:lstStyle/>
          <a:p>
            <a:pPr algn="r"/>
            <a:r>
              <a:rPr lang="en-US" altLang="zh-TW" dirty="0" smtClean="0">
                <a:latin typeface="Comic Sans MS" panose="030F0702030302020204" pitchFamily="66" charset="0"/>
              </a:rPr>
              <a:t>Youth Crime Prevention Booklet</a:t>
            </a:r>
          </a:p>
          <a:p>
            <a:r>
              <a:rPr lang="en-US" altLang="zh-TW" dirty="0" smtClean="0">
                <a:latin typeface="Comic Sans MS" panose="030F0702030302020204" pitchFamily="66" charset="0"/>
              </a:rPr>
              <a:t> (2025 Edition)</a:t>
            </a:r>
            <a:endParaRPr lang="zh-HK" altLang="en-US" dirty="0">
              <a:latin typeface="Comic Sans MS" panose="030F0702030302020204" pitchFamily="66" charset="0"/>
            </a:endParaRPr>
          </a:p>
        </p:txBody>
      </p:sp>
      <p:sp>
        <p:nvSpPr>
          <p:cNvPr id="4" name="文字方塊 3">
            <a:extLst>
              <a:ext uri="{FF2B5EF4-FFF2-40B4-BE49-F238E27FC236}">
                <a16:creationId xmlns:a16="http://schemas.microsoft.com/office/drawing/2014/main" id="{7245B432-46E4-D2AC-19CF-BD9BF6AAFE84}"/>
              </a:ext>
            </a:extLst>
          </p:cNvPr>
          <p:cNvSpPr txBox="1"/>
          <p:nvPr/>
        </p:nvSpPr>
        <p:spPr>
          <a:xfrm>
            <a:off x="8075232" y="5684572"/>
            <a:ext cx="3449178" cy="1015663"/>
          </a:xfrm>
          <a:prstGeom prst="rect">
            <a:avLst/>
          </a:prstGeom>
          <a:noFill/>
        </p:spPr>
        <p:txBody>
          <a:bodyPr wrap="square" rtlCol="0">
            <a:spAutoFit/>
          </a:bodyPr>
          <a:lstStyle/>
          <a:p>
            <a:r>
              <a:rPr lang="en-US" altLang="zh-TW" sz="1000" dirty="0" smtClean="0"/>
              <a:t>Photo source</a:t>
            </a:r>
            <a:r>
              <a:rPr lang="zh-TW" altLang="en-US" sz="1000" dirty="0" smtClean="0"/>
              <a:t>：</a:t>
            </a:r>
            <a:r>
              <a:rPr lang="en-US" altLang="zh-HK" sz="1000" dirty="0">
                <a:hlinkClick r:id="rId3"/>
              </a:rPr>
              <a:t>https://depositphotos.com/cn/vector/pickpocketing-flat-color-vector-faceless-character-street-burglar-stealing-wallet-pickpocket-robbing-distracted-woman-thief-347122856.html</a:t>
            </a:r>
            <a:r>
              <a:rPr lang="en-US" altLang="zh-HK" sz="1000" dirty="0"/>
              <a:t> </a:t>
            </a:r>
            <a:endParaRPr lang="zh-HK" altLang="en-US" sz="1000" dirty="0"/>
          </a:p>
        </p:txBody>
      </p:sp>
    </p:spTree>
    <p:extLst>
      <p:ext uri="{BB962C8B-B14F-4D97-AF65-F5344CB8AC3E}">
        <p14:creationId xmlns:p14="http://schemas.microsoft.com/office/powerpoint/2010/main" val="4095638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047D0857-B6CD-8EE3-38D5-47AE55984FBE}"/>
              </a:ext>
            </a:extLst>
          </p:cNvPr>
          <p:cNvSpPr>
            <a:spLocks noGrp="1"/>
          </p:cNvSpPr>
          <p:nvPr>
            <p:ph type="title"/>
          </p:nvPr>
        </p:nvSpPr>
        <p:spPr>
          <a:xfrm>
            <a:off x="5297762" y="329184"/>
            <a:ext cx="6251110" cy="1783080"/>
          </a:xfrm>
        </p:spPr>
        <p:txBody>
          <a:bodyPr anchor="b">
            <a:normAutofit fontScale="90000"/>
          </a:bodyPr>
          <a:lstStyle/>
          <a:p>
            <a:r>
              <a:rPr lang="en-US" altLang="zh-TW" sz="5400" dirty="0">
                <a:latin typeface="Comic Sans MS" panose="030F0702030302020204" pitchFamily="66" charset="0"/>
              </a:rPr>
              <a:t>Please consider the following questions</a:t>
            </a:r>
            <a:r>
              <a:rPr lang="en-US" altLang="zh-TW" sz="5400" dirty="0" smtClean="0">
                <a:latin typeface="Comic Sans MS" panose="030F0702030302020204" pitchFamily="66" charset="0"/>
              </a:rPr>
              <a:t>:</a:t>
            </a:r>
            <a:endParaRPr lang="zh-HK" altLang="en-US" sz="5400" dirty="0">
              <a:latin typeface="Comic Sans MS" panose="030F0702030302020204" pitchFamily="66" charset="0"/>
            </a:endParaRPr>
          </a:p>
        </p:txBody>
      </p:sp>
      <p:pic>
        <p:nvPicPr>
          <p:cNvPr id="6" name="圖片 5" descr="一張含有 圖畫, 動畫卡通, 卡通, 美工圖案 的圖片&#10;&#10;自動產生的描述">
            <a:extLst>
              <a:ext uri="{FF2B5EF4-FFF2-40B4-BE49-F238E27FC236}">
                <a16:creationId xmlns:a16="http://schemas.microsoft.com/office/drawing/2014/main" id="{CED093AB-16E2-A955-15BC-FDDF6B1EF26B}"/>
              </a:ext>
            </a:extLst>
          </p:cNvPr>
          <p:cNvPicPr>
            <a:picLocks noChangeAspect="1"/>
          </p:cNvPicPr>
          <p:nvPr/>
        </p:nvPicPr>
        <p:blipFill>
          <a:blip r:embed="rId2">
            <a:extLst>
              <a:ext uri="{28A0092B-C50C-407E-A947-70E740481C1C}">
                <a14:useLocalDpi xmlns:a14="http://schemas.microsoft.com/office/drawing/2010/main" val="0"/>
              </a:ext>
            </a:extLst>
          </a:blip>
          <a:srcRect l="7604"/>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EDEB0DD8-CDCB-F71D-9DEB-5EB01C89789F}"/>
              </a:ext>
            </a:extLst>
          </p:cNvPr>
          <p:cNvSpPr>
            <a:spLocks noGrp="1"/>
          </p:cNvSpPr>
          <p:nvPr>
            <p:ph idx="1"/>
          </p:nvPr>
        </p:nvSpPr>
        <p:spPr>
          <a:xfrm>
            <a:off x="5007429" y="2706624"/>
            <a:ext cx="6541443" cy="3483864"/>
          </a:xfrm>
        </p:spPr>
        <p:txBody>
          <a:bodyPr>
            <a:normAutofit lnSpcReduction="10000"/>
          </a:bodyPr>
          <a:lstStyle/>
          <a:p>
            <a:pPr marL="514350" lvl="0" indent="-514350" algn="just">
              <a:buFont typeface="+mj-lt"/>
              <a:buAutoNum type="arabicPeriod"/>
            </a:pPr>
            <a:r>
              <a:rPr lang="en-US" altLang="zh-HK" sz="2600" dirty="0">
                <a:latin typeface="Comic Sans MS" panose="030F0702030302020204" pitchFamily="66" charset="0"/>
              </a:rPr>
              <a:t>Why did Timid accept what Seedy stole?</a:t>
            </a:r>
            <a:endParaRPr lang="zh-TW" altLang="zh-HK" sz="2600" dirty="0">
              <a:latin typeface="Comic Sans MS" panose="030F0702030302020204" pitchFamily="66" charset="0"/>
            </a:endParaRPr>
          </a:p>
          <a:p>
            <a:pPr marL="514350" lvl="0" indent="-514350" algn="just">
              <a:buFont typeface="+mj-lt"/>
              <a:buAutoNum type="arabicPeriod"/>
            </a:pPr>
            <a:r>
              <a:rPr lang="en-US" altLang="zh-HK" sz="2600" dirty="0">
                <a:latin typeface="Comic Sans MS" panose="030F0702030302020204" pitchFamily="66" charset="0"/>
              </a:rPr>
              <a:t>Why did Timid engage in the act of stealing?</a:t>
            </a:r>
            <a:endParaRPr lang="zh-TW" altLang="zh-HK" sz="2600" dirty="0">
              <a:latin typeface="Comic Sans MS" panose="030F0702030302020204" pitchFamily="66" charset="0"/>
            </a:endParaRPr>
          </a:p>
          <a:p>
            <a:pPr marL="514350" lvl="0" indent="-514350" algn="just">
              <a:buFont typeface="+mj-lt"/>
              <a:buAutoNum type="arabicPeriod"/>
            </a:pPr>
            <a:r>
              <a:rPr lang="en-US" altLang="zh-HK" sz="2600" dirty="0">
                <a:latin typeface="Comic Sans MS" panose="030F0702030302020204" pitchFamily="66" charset="0"/>
              </a:rPr>
              <a:t>According to the definition of theft that we had learnt earlier, did Timid commit the offence of theft if she argued that she did not take part in the theft?</a:t>
            </a:r>
            <a:endParaRPr lang="zh-TW" altLang="zh-HK" sz="2600" dirty="0">
              <a:latin typeface="Comic Sans MS" panose="030F0702030302020204" pitchFamily="66" charset="0"/>
            </a:endParaRPr>
          </a:p>
          <a:p>
            <a:endParaRPr lang="zh-HK" altLang="en-US" sz="2200" dirty="0"/>
          </a:p>
        </p:txBody>
      </p:sp>
      <p:sp>
        <p:nvSpPr>
          <p:cNvPr id="4" name="文字方塊 3">
            <a:extLst>
              <a:ext uri="{FF2B5EF4-FFF2-40B4-BE49-F238E27FC236}">
                <a16:creationId xmlns:a16="http://schemas.microsoft.com/office/drawing/2014/main" id="{5CE6B0AA-0C52-140F-87B2-9C51A5D01F70}"/>
              </a:ext>
            </a:extLst>
          </p:cNvPr>
          <p:cNvSpPr txBox="1"/>
          <p:nvPr/>
        </p:nvSpPr>
        <p:spPr>
          <a:xfrm>
            <a:off x="8742822" y="6019845"/>
            <a:ext cx="3449178" cy="646331"/>
          </a:xfrm>
          <a:prstGeom prst="rect">
            <a:avLst/>
          </a:prstGeom>
          <a:noFill/>
        </p:spPr>
        <p:txBody>
          <a:bodyPr wrap="square" rtlCol="0">
            <a:spAutoFit/>
          </a:bodyPr>
          <a:lstStyle/>
          <a:p>
            <a:r>
              <a:rPr lang="en-US" altLang="zh-TW" sz="1200" dirty="0" smtClean="0"/>
              <a:t>Photo source</a:t>
            </a:r>
            <a:r>
              <a:rPr lang="zh-TW" altLang="en-US" sz="1200" dirty="0" smtClean="0"/>
              <a:t>：</a:t>
            </a:r>
            <a:r>
              <a:rPr lang="en-US" altLang="zh-HK" sz="1200" dirty="0">
                <a:hlinkClick r:id="rId3"/>
              </a:rPr>
              <a:t>https://www.tongpsy.com/article_detail.php?id=102</a:t>
            </a:r>
            <a:r>
              <a:rPr lang="en-US" altLang="zh-HK" sz="1200" dirty="0"/>
              <a:t> </a:t>
            </a:r>
          </a:p>
        </p:txBody>
      </p:sp>
    </p:spTree>
    <p:extLst>
      <p:ext uri="{BB962C8B-B14F-4D97-AF65-F5344CB8AC3E}">
        <p14:creationId xmlns:p14="http://schemas.microsoft.com/office/powerpoint/2010/main" val="72307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047D0857-B6CD-8EE3-38D5-47AE55984FBE}"/>
              </a:ext>
            </a:extLst>
          </p:cNvPr>
          <p:cNvSpPr>
            <a:spLocks noGrp="1"/>
          </p:cNvSpPr>
          <p:nvPr>
            <p:ph type="title"/>
          </p:nvPr>
        </p:nvSpPr>
        <p:spPr>
          <a:xfrm>
            <a:off x="5297762" y="329184"/>
            <a:ext cx="6251110" cy="1783080"/>
          </a:xfrm>
        </p:spPr>
        <p:txBody>
          <a:bodyPr anchor="b">
            <a:normAutofit fontScale="90000"/>
          </a:bodyPr>
          <a:lstStyle/>
          <a:p>
            <a:r>
              <a:rPr lang="en-US" altLang="zh-TW" sz="5400" dirty="0">
                <a:latin typeface="Comic Sans MS" panose="030F0702030302020204" pitchFamily="66" charset="0"/>
              </a:rPr>
              <a:t>Please consider the following questions</a:t>
            </a:r>
            <a:r>
              <a:rPr lang="en-US" altLang="zh-TW" sz="5400" dirty="0" smtClean="0">
                <a:latin typeface="Comic Sans MS" panose="030F0702030302020204" pitchFamily="66" charset="0"/>
              </a:rPr>
              <a:t>:</a:t>
            </a:r>
            <a:endParaRPr lang="zh-HK" altLang="en-US" sz="5400" dirty="0">
              <a:latin typeface="Comic Sans MS" panose="030F0702030302020204" pitchFamily="66" charset="0"/>
            </a:endParaRPr>
          </a:p>
        </p:txBody>
      </p:sp>
      <p:pic>
        <p:nvPicPr>
          <p:cNvPr id="6" name="圖片 5" descr="一張含有 圖畫, 動畫卡通, 卡通, 美工圖案 的圖片&#10;&#10;自動產生的描述">
            <a:extLst>
              <a:ext uri="{FF2B5EF4-FFF2-40B4-BE49-F238E27FC236}">
                <a16:creationId xmlns:a16="http://schemas.microsoft.com/office/drawing/2014/main" id="{CED093AB-16E2-A955-15BC-FDDF6B1EF26B}"/>
              </a:ext>
            </a:extLst>
          </p:cNvPr>
          <p:cNvPicPr>
            <a:picLocks noChangeAspect="1"/>
          </p:cNvPicPr>
          <p:nvPr/>
        </p:nvPicPr>
        <p:blipFill>
          <a:blip r:embed="rId2">
            <a:extLst>
              <a:ext uri="{28A0092B-C50C-407E-A947-70E740481C1C}">
                <a14:useLocalDpi xmlns:a14="http://schemas.microsoft.com/office/drawing/2010/main" val="0"/>
              </a:ext>
            </a:extLst>
          </a:blip>
          <a:srcRect l="7604"/>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EDEB0DD8-CDCB-F71D-9DEB-5EB01C89789F}"/>
              </a:ext>
            </a:extLst>
          </p:cNvPr>
          <p:cNvSpPr>
            <a:spLocks noGrp="1"/>
          </p:cNvSpPr>
          <p:nvPr>
            <p:ph idx="1"/>
          </p:nvPr>
        </p:nvSpPr>
        <p:spPr>
          <a:xfrm>
            <a:off x="5007429" y="2706624"/>
            <a:ext cx="6541443" cy="3483864"/>
          </a:xfrm>
        </p:spPr>
        <p:txBody>
          <a:bodyPr>
            <a:normAutofit/>
          </a:bodyPr>
          <a:lstStyle/>
          <a:p>
            <a:pPr marL="514350" lvl="0" indent="-514350" algn="just">
              <a:buFont typeface="+mj-lt"/>
              <a:buAutoNum type="arabicPeriod"/>
            </a:pPr>
            <a:r>
              <a:rPr lang="en-US" altLang="zh-HK" sz="2600" dirty="0">
                <a:latin typeface="Comic Sans MS" panose="030F0702030302020204" pitchFamily="66" charset="0"/>
              </a:rPr>
              <a:t>Why did Timid accept what Seedy stole?</a:t>
            </a:r>
            <a:endParaRPr lang="zh-TW" altLang="zh-HK" sz="2600" dirty="0">
              <a:latin typeface="Comic Sans MS" panose="030F0702030302020204" pitchFamily="66" charset="0"/>
            </a:endParaRPr>
          </a:p>
          <a:p>
            <a:pPr marL="514350" lvl="0" indent="-514350" algn="just">
              <a:buFont typeface="+mj-lt"/>
              <a:buAutoNum type="arabicPeriod"/>
            </a:pPr>
            <a:r>
              <a:rPr lang="en-US" altLang="zh-HK" sz="2600" dirty="0">
                <a:latin typeface="Comic Sans MS" panose="030F0702030302020204" pitchFamily="66" charset="0"/>
              </a:rPr>
              <a:t>Why did Timid engage in the act of stealing?</a:t>
            </a:r>
            <a:endParaRPr lang="zh-TW" altLang="zh-HK" sz="2600" dirty="0">
              <a:latin typeface="Comic Sans MS" panose="030F0702030302020204" pitchFamily="66" charset="0"/>
            </a:endParaRPr>
          </a:p>
          <a:p>
            <a:pPr marL="0" indent="0">
              <a:buNone/>
            </a:pPr>
            <a:endParaRPr lang="zh-HK" altLang="en-US" sz="2200" dirty="0"/>
          </a:p>
        </p:txBody>
      </p:sp>
      <p:sp>
        <p:nvSpPr>
          <p:cNvPr id="8" name="橢圓 7">
            <a:extLst>
              <a:ext uri="{FF2B5EF4-FFF2-40B4-BE49-F238E27FC236}">
                <a16:creationId xmlns:a16="http://schemas.microsoft.com/office/drawing/2014/main" id="{A62583B4-EF3E-DDFD-105D-954D9E30000B}"/>
              </a:ext>
            </a:extLst>
          </p:cNvPr>
          <p:cNvSpPr/>
          <p:nvPr/>
        </p:nvSpPr>
        <p:spPr>
          <a:xfrm>
            <a:off x="4952407" y="4358730"/>
            <a:ext cx="3071428" cy="1240971"/>
          </a:xfrm>
          <a:prstGeom prst="ellipse">
            <a:avLst/>
          </a:prstGeom>
          <a:solidFill>
            <a:schemeClr val="accent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TW" sz="3200" dirty="0" smtClean="0">
                <a:latin typeface="Comic Sans MS" panose="030F0702030302020204" pitchFamily="66" charset="0"/>
              </a:rPr>
              <a:t>Peer pressure</a:t>
            </a:r>
            <a:endParaRPr lang="zh-HK" altLang="en-US" sz="3200" dirty="0">
              <a:latin typeface="Comic Sans MS" panose="030F0702030302020204" pitchFamily="66" charset="0"/>
            </a:endParaRPr>
          </a:p>
        </p:txBody>
      </p:sp>
      <p:sp>
        <p:nvSpPr>
          <p:cNvPr id="9" name="橢圓 8">
            <a:extLst>
              <a:ext uri="{FF2B5EF4-FFF2-40B4-BE49-F238E27FC236}">
                <a16:creationId xmlns:a16="http://schemas.microsoft.com/office/drawing/2014/main" id="{659A04D7-50CB-4149-0329-5D14B3D0CAA3}"/>
              </a:ext>
            </a:extLst>
          </p:cNvPr>
          <p:cNvSpPr/>
          <p:nvPr/>
        </p:nvSpPr>
        <p:spPr>
          <a:xfrm>
            <a:off x="6519957" y="5396338"/>
            <a:ext cx="3218503" cy="1240971"/>
          </a:xfrm>
          <a:prstGeom prst="ellipse">
            <a:avLst/>
          </a:prstGeom>
          <a:solidFill>
            <a:schemeClr val="accent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TW" sz="3200" dirty="0">
                <a:latin typeface="Comic Sans MS" panose="030F0702030302020204" pitchFamily="66" charset="0"/>
              </a:rPr>
              <a:t>Imprudent</a:t>
            </a:r>
            <a:endParaRPr lang="zh-HK" altLang="en-US" sz="3200" dirty="0">
              <a:latin typeface="Comic Sans MS" panose="030F0702030302020204" pitchFamily="66" charset="0"/>
            </a:endParaRPr>
          </a:p>
        </p:txBody>
      </p:sp>
      <p:sp>
        <p:nvSpPr>
          <p:cNvPr id="10" name="橢圓 9">
            <a:extLst>
              <a:ext uri="{FF2B5EF4-FFF2-40B4-BE49-F238E27FC236}">
                <a16:creationId xmlns:a16="http://schemas.microsoft.com/office/drawing/2014/main" id="{6DF56E99-8B5E-B3B1-61A8-DE6B29E774E9}"/>
              </a:ext>
            </a:extLst>
          </p:cNvPr>
          <p:cNvSpPr/>
          <p:nvPr/>
        </p:nvSpPr>
        <p:spPr>
          <a:xfrm>
            <a:off x="8078857" y="4398818"/>
            <a:ext cx="3319207" cy="1240971"/>
          </a:xfrm>
          <a:prstGeom prst="ellipse">
            <a:avLst/>
          </a:prstGeom>
          <a:solidFill>
            <a:schemeClr val="accent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TW" sz="3200" dirty="0">
                <a:latin typeface="Comic Sans MS" panose="030F0702030302020204" pitchFamily="66" charset="0"/>
              </a:rPr>
              <a:t>Impromptu</a:t>
            </a:r>
            <a:endParaRPr lang="zh-HK" altLang="en-US" sz="3200" dirty="0">
              <a:latin typeface="Comic Sans MS" panose="030F0702030302020204" pitchFamily="66" charset="0"/>
            </a:endParaRPr>
          </a:p>
        </p:txBody>
      </p:sp>
    </p:spTree>
    <p:extLst>
      <p:ext uri="{BB962C8B-B14F-4D97-AF65-F5344CB8AC3E}">
        <p14:creationId xmlns:p14="http://schemas.microsoft.com/office/powerpoint/2010/main" val="360280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E0B95BD5-B657-2333-150A-A253319DED9A}"/>
              </a:ext>
            </a:extLst>
          </p:cNvPr>
          <p:cNvSpPr>
            <a:spLocks noGrp="1"/>
          </p:cNvSpPr>
          <p:nvPr>
            <p:ph type="title"/>
          </p:nvPr>
        </p:nvSpPr>
        <p:spPr>
          <a:xfrm>
            <a:off x="5297762" y="329184"/>
            <a:ext cx="6251110" cy="1783080"/>
          </a:xfrm>
        </p:spPr>
        <p:txBody>
          <a:bodyPr anchor="b">
            <a:normAutofit/>
          </a:bodyPr>
          <a:lstStyle/>
          <a:p>
            <a:r>
              <a:rPr lang="en-US" altLang="zh-TW" sz="4000" dirty="0" smtClean="0">
                <a:latin typeface="Comic Sans MS" panose="030F0702030302020204" pitchFamily="66" charset="0"/>
              </a:rPr>
              <a:t>Caution!</a:t>
            </a:r>
            <a:r>
              <a:rPr lang="en-US" altLang="zh-TW" sz="4000" dirty="0">
                <a:latin typeface="Comic Sans MS" panose="030F0702030302020204" pitchFamily="66" charset="0"/>
              </a:rPr>
              <a:t/>
            </a:r>
            <a:br>
              <a:rPr lang="en-US" altLang="zh-TW" sz="4000" dirty="0">
                <a:latin typeface="Comic Sans MS" panose="030F0702030302020204" pitchFamily="66" charset="0"/>
              </a:rPr>
            </a:br>
            <a:r>
              <a:rPr lang="en-US" altLang="zh-HK" sz="4000" dirty="0">
                <a:latin typeface="Comic Sans MS" panose="030F0702030302020204" pitchFamily="66" charset="0"/>
              </a:rPr>
              <a:t>Acting as ‘lookout’ </a:t>
            </a:r>
            <a:r>
              <a:rPr lang="en-US" altLang="zh-HK" sz="4000" dirty="0" smtClean="0">
                <a:latin typeface="Comic Sans MS" panose="030F0702030302020204" pitchFamily="66" charset="0"/>
              </a:rPr>
              <a:t>also commit a crime</a:t>
            </a:r>
            <a:r>
              <a:rPr lang="en-US" altLang="zh-TW" sz="4000" dirty="0" smtClean="0">
                <a:latin typeface="Comic Sans MS" panose="030F0702030302020204" pitchFamily="66" charset="0"/>
              </a:rPr>
              <a:t>!</a:t>
            </a:r>
            <a:endParaRPr lang="zh-HK" altLang="en-US" sz="4000" dirty="0">
              <a:latin typeface="Comic Sans MS" panose="030F0702030302020204" pitchFamily="66" charset="0"/>
            </a:endParaRPr>
          </a:p>
        </p:txBody>
      </p:sp>
      <p:pic>
        <p:nvPicPr>
          <p:cNvPr id="5" name="圖片 4" descr="一張含有 動畫卡通, 圖解, 美工圖案, 動畫 的圖片&#10;&#10;自動產生的描述">
            <a:extLst>
              <a:ext uri="{FF2B5EF4-FFF2-40B4-BE49-F238E27FC236}">
                <a16:creationId xmlns:a16="http://schemas.microsoft.com/office/drawing/2014/main" id="{69AC6D64-0D34-B934-63FB-C956609090AB}"/>
              </a:ext>
            </a:extLst>
          </p:cNvPr>
          <p:cNvPicPr>
            <a:picLocks noChangeAspect="1"/>
          </p:cNvPicPr>
          <p:nvPr/>
        </p:nvPicPr>
        <p:blipFill>
          <a:blip r:embed="rId2">
            <a:extLst>
              <a:ext uri="{28A0092B-C50C-407E-A947-70E740481C1C}">
                <a14:useLocalDpi xmlns:a14="http://schemas.microsoft.com/office/drawing/2010/main" val="0"/>
              </a:ext>
            </a:extLst>
          </a:blip>
          <a:srcRect r="4013"/>
          <a:stretch>
            <a:fillRect/>
          </a:stretch>
        </p:blipFill>
        <p:spPr>
          <a:xfrm>
            <a:off x="338"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CD1C28AE-0360-5EF7-3B34-4CF83525C825}"/>
              </a:ext>
            </a:extLst>
          </p:cNvPr>
          <p:cNvSpPr>
            <a:spLocks noGrp="1"/>
          </p:cNvSpPr>
          <p:nvPr>
            <p:ph idx="1"/>
          </p:nvPr>
        </p:nvSpPr>
        <p:spPr>
          <a:xfrm>
            <a:off x="5297762" y="2706624"/>
            <a:ext cx="5708289" cy="3483864"/>
          </a:xfrm>
        </p:spPr>
        <p:txBody>
          <a:bodyPr>
            <a:normAutofit/>
          </a:bodyPr>
          <a:lstStyle/>
          <a:p>
            <a:pPr algn="just"/>
            <a:r>
              <a:rPr lang="en-US" altLang="zh-HK" sz="3000" dirty="0">
                <a:latin typeface="Comic Sans MS" panose="030F0702030302020204" pitchFamily="66" charset="0"/>
              </a:rPr>
              <a:t>Acting as ‘lookout’ is equivalent to assisting another person to commit an act of </a:t>
            </a:r>
            <a:r>
              <a:rPr lang="en-US" altLang="zh-HK" sz="3000" dirty="0" smtClean="0">
                <a:latin typeface="Comic Sans MS" panose="030F0702030302020204" pitchFamily="66" charset="0"/>
              </a:rPr>
              <a:t>theft.</a:t>
            </a:r>
          </a:p>
          <a:p>
            <a:pPr algn="just"/>
            <a:r>
              <a:rPr lang="en-US" altLang="zh-HK" sz="3000" dirty="0">
                <a:latin typeface="Comic Sans MS" panose="030F0702030302020204" pitchFamily="66" charset="0"/>
              </a:rPr>
              <a:t>Both the mastermind and the participants are criminally liable.</a:t>
            </a:r>
            <a:endParaRPr lang="zh-HK" altLang="en-US" sz="3000" dirty="0">
              <a:latin typeface="Comic Sans MS" panose="030F0702030302020204" pitchFamily="66" charset="0"/>
            </a:endParaRPr>
          </a:p>
        </p:txBody>
      </p:sp>
      <p:sp>
        <p:nvSpPr>
          <p:cNvPr id="4" name="文字方塊 3">
            <a:extLst>
              <a:ext uri="{FF2B5EF4-FFF2-40B4-BE49-F238E27FC236}">
                <a16:creationId xmlns:a16="http://schemas.microsoft.com/office/drawing/2014/main" id="{6778FB2D-FFFA-4B40-E28E-8FAEF1865AD6}"/>
              </a:ext>
            </a:extLst>
          </p:cNvPr>
          <p:cNvSpPr txBox="1"/>
          <p:nvPr/>
        </p:nvSpPr>
        <p:spPr>
          <a:xfrm>
            <a:off x="8742822" y="6019845"/>
            <a:ext cx="3449178" cy="646331"/>
          </a:xfrm>
          <a:prstGeom prst="rect">
            <a:avLst/>
          </a:prstGeom>
          <a:noFill/>
        </p:spPr>
        <p:txBody>
          <a:bodyPr wrap="square" rtlCol="0">
            <a:spAutoFit/>
          </a:bodyPr>
          <a:lstStyle/>
          <a:p>
            <a:r>
              <a:rPr lang="zh-TW" altLang="en-US" sz="1200" dirty="0"/>
              <a:t>圖片來源：</a:t>
            </a:r>
            <a:r>
              <a:rPr lang="en-US" altLang="zh-HK" sz="1200" dirty="0">
                <a:hlinkClick r:id="rId3"/>
              </a:rPr>
              <a:t>https://issuu.com/heephong/docs/storybook17_20221116_ebook</a:t>
            </a:r>
            <a:r>
              <a:rPr lang="en-US" altLang="zh-HK" sz="1200" dirty="0"/>
              <a:t> </a:t>
            </a:r>
          </a:p>
        </p:txBody>
      </p:sp>
    </p:spTree>
    <p:extLst>
      <p:ext uri="{BB962C8B-B14F-4D97-AF65-F5344CB8AC3E}">
        <p14:creationId xmlns:p14="http://schemas.microsoft.com/office/powerpoint/2010/main" val="120859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362D44EE-C852-4460-B8B5-C4F2BC205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標題 3">
            <a:extLst>
              <a:ext uri="{FF2B5EF4-FFF2-40B4-BE49-F238E27FC236}">
                <a16:creationId xmlns:a16="http://schemas.microsoft.com/office/drawing/2014/main" id="{3416AD43-B2A3-CBE1-D400-35BA6C42C7AB}"/>
              </a:ext>
            </a:extLst>
          </p:cNvPr>
          <p:cNvSpPr>
            <a:spLocks noGrp="1"/>
          </p:cNvSpPr>
          <p:nvPr>
            <p:ph type="ctrTitle"/>
          </p:nvPr>
        </p:nvSpPr>
        <p:spPr>
          <a:xfrm>
            <a:off x="6333578" y="1967168"/>
            <a:ext cx="5487119" cy="3004145"/>
          </a:xfrm>
        </p:spPr>
        <p:txBody>
          <a:bodyPr>
            <a:normAutofit fontScale="90000"/>
          </a:bodyPr>
          <a:lstStyle/>
          <a:p>
            <a:pPr algn="l"/>
            <a:r>
              <a:rPr lang="en-US" altLang="zh-TW" sz="5400" b="1" dirty="0">
                <a:latin typeface="Comic Sans MS" panose="030F0702030302020204" pitchFamily="66" charset="0"/>
              </a:rPr>
              <a:t>Activity </a:t>
            </a:r>
            <a:r>
              <a:rPr lang="en-US" altLang="zh-TW" sz="5400" b="1" dirty="0" smtClean="0">
                <a:latin typeface="Comic Sans MS" panose="030F0702030302020204" pitchFamily="66" charset="0"/>
              </a:rPr>
              <a:t>3</a:t>
            </a:r>
            <a:r>
              <a:rPr lang="zh-TW" altLang="en-US" sz="5400" b="1" dirty="0" smtClean="0">
                <a:latin typeface="Comic Sans MS" panose="030F0702030302020204" pitchFamily="66" charset="0"/>
              </a:rPr>
              <a:t>：</a:t>
            </a:r>
            <a:r>
              <a:rPr lang="en-US" altLang="zh-TW" sz="5400" dirty="0"/>
              <a:t/>
            </a:r>
            <a:br>
              <a:rPr lang="en-US" altLang="zh-TW" sz="5400" dirty="0"/>
            </a:br>
            <a:r>
              <a:rPr lang="en-US" altLang="zh-TW" sz="5400" b="1" dirty="0">
                <a:latin typeface="Comic Sans MS" panose="030F0702030302020204" pitchFamily="66" charset="0"/>
              </a:rPr>
              <a:t>Quiz on </a:t>
            </a:r>
            <a:r>
              <a:rPr lang="en-US" altLang="zh-HK" sz="5400" b="1" dirty="0">
                <a:latin typeface="Comic Sans MS" panose="030F0702030302020204" pitchFamily="66" charset="0"/>
              </a:rPr>
              <a:t>Police Superintendent’s </a:t>
            </a:r>
            <a:r>
              <a:rPr lang="en-US" altLang="zh-HK" sz="5400" b="1" smtClean="0">
                <a:latin typeface="Comic Sans MS" panose="030F0702030302020204" pitchFamily="66" charset="0"/>
              </a:rPr>
              <a:t>Discretion Scheme </a:t>
            </a:r>
            <a:r>
              <a:rPr lang="en-US" altLang="zh-TW" sz="5400" b="1" dirty="0" smtClean="0">
                <a:latin typeface="Comic Sans MS" panose="030F0702030302020204" pitchFamily="66" charset="0"/>
              </a:rPr>
              <a:t>(PSDS)</a:t>
            </a:r>
            <a:endParaRPr lang="zh-HK" altLang="en-US" sz="5400" b="1" dirty="0">
              <a:latin typeface="Comic Sans MS" panose="030F0702030302020204" pitchFamily="66" charset="0"/>
            </a:endParaRPr>
          </a:p>
        </p:txBody>
      </p:sp>
      <p:sp>
        <p:nvSpPr>
          <p:cNvPr id="19" name="Freeform: Shape 13">
            <a:extLst>
              <a:ext uri="{FF2B5EF4-FFF2-40B4-BE49-F238E27FC236}">
                <a16:creationId xmlns:a16="http://schemas.microsoft.com/office/drawing/2014/main" id="{658970D8-8D1D-4B5C-894B-E871CC865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227E5B6-9132-43CA-B503-37A18562A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3C2051E-A88D-48E5-BACF-AAED178927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7821A508-2985-4905-874A-527429BAA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2929CB1-0E3C-4B2D-ADC5-0154FB33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7" name="圖片 6" descr="一張含有 圖畫, 卡通, 動畫卡通, 圖解 的圖片&#10;&#10;自動產生的描述">
            <a:extLst>
              <a:ext uri="{FF2B5EF4-FFF2-40B4-BE49-F238E27FC236}">
                <a16:creationId xmlns:a16="http://schemas.microsoft.com/office/drawing/2014/main" id="{889B74FE-C895-58BE-2B20-B85CC9A42537}"/>
              </a:ext>
            </a:extLst>
          </p:cNvPr>
          <p:cNvPicPr>
            <a:picLocks noChangeAspect="1"/>
          </p:cNvPicPr>
          <p:nvPr/>
        </p:nvPicPr>
        <p:blipFill>
          <a:blip r:embed="rId2">
            <a:extLst>
              <a:ext uri="{28A0092B-C50C-407E-A947-70E740481C1C}">
                <a14:useLocalDpi xmlns:a14="http://schemas.microsoft.com/office/drawing/2010/main" val="0"/>
              </a:ext>
            </a:extLst>
          </a:blip>
          <a:srcRect r="3" b="3"/>
          <a:stretch>
            <a:fillRect/>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4" name="Freeform: Shape 23">
            <a:extLst>
              <a:ext uri="{FF2B5EF4-FFF2-40B4-BE49-F238E27FC236}">
                <a16:creationId xmlns:a16="http://schemas.microsoft.com/office/drawing/2014/main" id="{5F2F0C84-BE8C-4DC2-A6D3-30349A801D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3642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828C6AE1-F834-CED7-6966-06B526EB504C}"/>
              </a:ext>
            </a:extLst>
          </p:cNvPr>
          <p:cNvSpPr>
            <a:spLocks noChangeArrowheads="1"/>
          </p:cNvSpPr>
          <p:nvPr/>
        </p:nvSpPr>
        <p:spPr bwMode="auto">
          <a:xfrm>
            <a:off x="649797" y="306463"/>
            <a:ext cx="808426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zh-TW" sz="2800" dirty="0">
                <a:highlight>
                  <a:srgbClr val="FFFF00"/>
                </a:highlight>
                <a:latin typeface="Comic Sans MS" panose="030F0702030302020204" pitchFamily="66" charset="0"/>
                <a:ea typeface="標楷體" panose="03000509000000000000" pitchFamily="65" charset="-120"/>
                <a:cs typeface="Times New Roman" panose="02020603050405020304" pitchFamily="18" charset="0"/>
              </a:rPr>
              <a:t>Is it correct that minors who commit offences are not subject to criminal prosecution, and that is more likely that PSDS will </a:t>
            </a:r>
            <a:r>
              <a:rPr lang="en-US" altLang="zh-TW" sz="2800" dirty="0" smtClean="0">
                <a:highlight>
                  <a:srgbClr val="FFFF00"/>
                </a:highlight>
                <a:latin typeface="Comic Sans MS" panose="030F0702030302020204" pitchFamily="66" charset="0"/>
                <a:ea typeface="標楷體" panose="03000509000000000000" pitchFamily="65" charset="-120"/>
                <a:cs typeface="Times New Roman" panose="02020603050405020304" pitchFamily="18" charset="0"/>
              </a:rPr>
              <a:t>be exercised?</a:t>
            </a:r>
            <a:endParaRPr lang="en-US" altLang="zh-TW" sz="2800" dirty="0">
              <a:highlight>
                <a:srgbClr val="FFFF00"/>
              </a:highlight>
              <a:latin typeface="Comic Sans MS" panose="030F0702030302020204" pitchFamily="66" charset="0"/>
              <a:ea typeface="標楷體" panose="03000509000000000000" pitchFamily="65" charset="-120"/>
              <a:cs typeface="Times New Roman" panose="02020603050405020304" pitchFamily="18" charset="0"/>
            </a:endParaRPr>
          </a:p>
        </p:txBody>
      </p:sp>
      <p:pic>
        <p:nvPicPr>
          <p:cNvPr id="7" name="圖片 6" descr="一張含有 美工圖案, 卡通, 藝術 的圖片&#10;&#10;自動產生的描述">
            <a:extLst>
              <a:ext uri="{FF2B5EF4-FFF2-40B4-BE49-F238E27FC236}">
                <a16:creationId xmlns:a16="http://schemas.microsoft.com/office/drawing/2014/main" id="{59E5C4DE-645B-67BC-A9BC-8B7D164426E1}"/>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861548" y="87537"/>
            <a:ext cx="2961446" cy="2221085"/>
          </a:xfrm>
          <a:prstGeom prst="rect">
            <a:avLst/>
          </a:prstGeom>
        </p:spPr>
      </p:pic>
      <p:sp>
        <p:nvSpPr>
          <p:cNvPr id="2" name="文字方塊 1">
            <a:extLst>
              <a:ext uri="{FF2B5EF4-FFF2-40B4-BE49-F238E27FC236}">
                <a16:creationId xmlns:a16="http://schemas.microsoft.com/office/drawing/2014/main" id="{7158AB99-044B-9862-C0D3-13AA568732AA}"/>
              </a:ext>
            </a:extLst>
          </p:cNvPr>
          <p:cNvSpPr txBox="1"/>
          <p:nvPr/>
        </p:nvSpPr>
        <p:spPr>
          <a:xfrm>
            <a:off x="8742822" y="6297499"/>
            <a:ext cx="3449178" cy="461665"/>
          </a:xfrm>
          <a:prstGeom prst="rect">
            <a:avLst/>
          </a:prstGeom>
          <a:noFill/>
        </p:spPr>
        <p:txBody>
          <a:bodyPr wrap="square" rtlCol="0">
            <a:spAutoFit/>
          </a:bodyPr>
          <a:lstStyle/>
          <a:p>
            <a:r>
              <a:rPr lang="en-US" altLang="zh-TW" sz="1200" dirty="0" smtClean="0"/>
              <a:t>Photo source</a:t>
            </a:r>
            <a:r>
              <a:rPr lang="zh-TW" altLang="en-US" sz="1200" dirty="0" smtClean="0"/>
              <a:t>：</a:t>
            </a:r>
            <a:r>
              <a:rPr lang="en-US" altLang="zh-HK" sz="1200" dirty="0">
                <a:hlinkClick r:id="rId3"/>
              </a:rPr>
              <a:t>https://ixintu.com/sucai/0ikaPjUgk.html</a:t>
            </a:r>
            <a:r>
              <a:rPr lang="en-US" altLang="zh-HK" sz="1200" dirty="0"/>
              <a:t> </a:t>
            </a:r>
          </a:p>
        </p:txBody>
      </p:sp>
      <p:graphicFrame>
        <p:nvGraphicFramePr>
          <p:cNvPr id="8" name="內容版面配置區 3">
            <a:extLst>
              <a:ext uri="{FF2B5EF4-FFF2-40B4-BE49-F238E27FC236}">
                <a16:creationId xmlns:a16="http://schemas.microsoft.com/office/drawing/2014/main" id="{5AE27CC7-24B9-0514-EC10-EDBDDDC68C5A}"/>
              </a:ext>
            </a:extLst>
          </p:cNvPr>
          <p:cNvGraphicFramePr>
            <a:graphicFrameLocks noGrp="1"/>
          </p:cNvGraphicFramePr>
          <p:nvPr>
            <p:ph idx="1"/>
            <p:extLst>
              <p:ext uri="{D42A27DB-BD31-4B8C-83A1-F6EECF244321}">
                <p14:modId xmlns:p14="http://schemas.microsoft.com/office/powerpoint/2010/main" val="440684728"/>
              </p:ext>
            </p:extLst>
          </p:nvPr>
        </p:nvGraphicFramePr>
        <p:xfrm>
          <a:off x="693442" y="2329544"/>
          <a:ext cx="10805116" cy="3992880"/>
        </p:xfrm>
        <a:graphic>
          <a:graphicData uri="http://schemas.openxmlformats.org/drawingml/2006/table">
            <a:tbl>
              <a:tblPr firstRow="1" firstCol="1" bandRow="1">
                <a:tableStyleId>{ED083AE6-46FA-4A59-8FB0-9F97EB10719F}</a:tableStyleId>
              </a:tblPr>
              <a:tblGrid>
                <a:gridCol w="9400859">
                  <a:extLst>
                    <a:ext uri="{9D8B030D-6E8A-4147-A177-3AD203B41FA5}">
                      <a16:colId xmlns:a16="http://schemas.microsoft.com/office/drawing/2014/main" val="524382304"/>
                    </a:ext>
                  </a:extLst>
                </a:gridCol>
                <a:gridCol w="1404257">
                  <a:extLst>
                    <a:ext uri="{9D8B030D-6E8A-4147-A177-3AD203B41FA5}">
                      <a16:colId xmlns:a16="http://schemas.microsoft.com/office/drawing/2014/main" val="2810148379"/>
                    </a:ext>
                  </a:extLst>
                </a:gridCol>
              </a:tblGrid>
              <a:tr h="439240">
                <a:tc>
                  <a:txBody>
                    <a:bodyPr/>
                    <a:lstStyle/>
                    <a:p>
                      <a:pPr>
                        <a:lnSpc>
                          <a:spcPct val="150000"/>
                        </a:lnSpc>
                        <a:spcAft>
                          <a:spcPts val="800"/>
                        </a:spcAft>
                      </a:pPr>
                      <a:r>
                        <a:rPr lang="en-US" altLang="zh-TW" sz="2400" kern="100" dirty="0" smtClean="0">
                          <a:effectLst/>
                          <a:latin typeface="Comic Sans MS" panose="030F0702030302020204" pitchFamily="66" charset="0"/>
                        </a:rPr>
                        <a:t>Question</a:t>
                      </a:r>
                      <a:endParaRPr lang="zh-TW" sz="2400" kern="100" dirty="0">
                        <a:effectLst/>
                        <a:latin typeface="Comic Sans MS" panose="030F0702030302020204" pitchFamily="66"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ct val="150000"/>
                        </a:lnSpc>
                        <a:spcAft>
                          <a:spcPts val="800"/>
                        </a:spcAft>
                      </a:pPr>
                      <a:r>
                        <a:rPr lang="en-US" altLang="zh-TW" sz="2400" kern="100" dirty="0" smtClean="0">
                          <a:effectLst/>
                        </a:rPr>
                        <a:t>Answer</a:t>
                      </a:r>
                      <a:endParaRPr lang="zh-TW" sz="24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764778920"/>
                  </a:ext>
                </a:extLst>
              </a:tr>
              <a:tr h="856560">
                <a:tc>
                  <a:txBody>
                    <a:bodyPr/>
                    <a:lstStyle/>
                    <a:p>
                      <a:pPr marL="0" indent="0" algn="just">
                        <a:lnSpc>
                          <a:spcPct val="100000"/>
                        </a:lnSpc>
                        <a:spcAft>
                          <a:spcPts val="800"/>
                        </a:spcAft>
                        <a:buFont typeface="+mj-lt"/>
                        <a:buNone/>
                      </a:pPr>
                      <a:r>
                        <a:rPr lang="en-US" altLang="zh-TW" sz="2200" b="0" kern="100" dirty="0" smtClean="0">
                          <a:solidFill>
                            <a:schemeClr val="tx1"/>
                          </a:solidFill>
                          <a:effectLst/>
                          <a:latin typeface="Comic Sans MS" panose="030F0702030302020204" pitchFamily="66" charset="0"/>
                          <a:ea typeface="+mn-ea"/>
                          <a:cs typeface="+mn-cs"/>
                        </a:rPr>
                        <a:t>PSDS is the </a:t>
                      </a:r>
                      <a:r>
                        <a:rPr lang="en-US" altLang="zh-HK" sz="2200" b="0" kern="100" dirty="0" smtClean="0">
                          <a:solidFill>
                            <a:schemeClr val="tx1"/>
                          </a:solidFill>
                          <a:effectLst/>
                          <a:latin typeface="Comic Sans MS" panose="030F0702030302020204" pitchFamily="66" charset="0"/>
                          <a:ea typeface="+mn-ea"/>
                          <a:cs typeface="+mn-cs"/>
                        </a:rPr>
                        <a:t>exercise of discretion by a police superintendent or above to administer a caution to arrested juveniles under 18 years old involved in minor offenses as an alternative to criminal prosecution.</a:t>
                      </a:r>
                      <a:endParaRPr lang="zh-TW" sz="2200" b="0" kern="100" dirty="0">
                        <a:solidFill>
                          <a:schemeClr val="tx1"/>
                        </a:solidFill>
                        <a:effectLst/>
                        <a:latin typeface="Comic Sans MS" panose="030F0702030302020204" pitchFamily="66" charset="0"/>
                        <a:ea typeface="+mn-ea"/>
                        <a:cs typeface="+mn-cs"/>
                      </a:endParaRPr>
                    </a:p>
                  </a:txBody>
                  <a:tcPr marL="68580" marR="68580" marT="0" marB="0"/>
                </a:tc>
                <a:tc>
                  <a:txBody>
                    <a:bodyPr/>
                    <a:lstStyle/>
                    <a:p>
                      <a:pPr marL="0" algn="ctr" defTabSz="914400" rtl="0" eaLnBrk="1" latinLnBrk="0" hangingPunct="1">
                        <a:lnSpc>
                          <a:spcPct val="150000"/>
                        </a:lnSpc>
                        <a:spcAft>
                          <a:spcPts val="800"/>
                        </a:spcAft>
                      </a:pPr>
                      <a:r>
                        <a:rPr lang="en-US" altLang="zh-TW" sz="2400" kern="100" dirty="0" smtClean="0">
                          <a:solidFill>
                            <a:schemeClr val="tx1"/>
                          </a:solidFill>
                          <a:effectLst/>
                          <a:latin typeface="Comic Sans MS" panose="030F0702030302020204" pitchFamily="66" charset="0"/>
                          <a:ea typeface="+mn-ea"/>
                          <a:cs typeface="+mn-cs"/>
                        </a:rPr>
                        <a:t>Y</a:t>
                      </a:r>
                      <a:r>
                        <a:rPr lang="zh-TW" sz="2400" kern="100" dirty="0" smtClean="0">
                          <a:solidFill>
                            <a:schemeClr val="tx1"/>
                          </a:solidFill>
                          <a:effectLst/>
                          <a:latin typeface="Comic Sans MS" panose="030F0702030302020204" pitchFamily="66" charset="0"/>
                          <a:ea typeface="+mn-ea"/>
                          <a:cs typeface="+mn-cs"/>
                        </a:rPr>
                        <a:t>／</a:t>
                      </a:r>
                      <a:r>
                        <a:rPr lang="en-US" altLang="zh-TW" sz="2400" kern="100" dirty="0" smtClean="0">
                          <a:solidFill>
                            <a:schemeClr val="tx1"/>
                          </a:solidFill>
                          <a:effectLst/>
                          <a:latin typeface="Comic Sans MS" panose="030F0702030302020204" pitchFamily="66" charset="0"/>
                          <a:ea typeface="+mn-ea"/>
                          <a:cs typeface="+mn-cs"/>
                        </a:rPr>
                        <a:t>N</a:t>
                      </a:r>
                      <a:endParaRPr lang="zh-TW" sz="2400" kern="100" dirty="0">
                        <a:solidFill>
                          <a:schemeClr val="tx1"/>
                        </a:solidFill>
                        <a:effectLst/>
                        <a:latin typeface="Comic Sans MS" panose="030F0702030302020204" pitchFamily="66" charset="0"/>
                        <a:ea typeface="+mn-ea"/>
                        <a:cs typeface="+mn-cs"/>
                      </a:endParaRPr>
                    </a:p>
                  </a:txBody>
                  <a:tcPr marL="68580" marR="68580" marT="0" marB="0"/>
                </a:tc>
                <a:extLst>
                  <a:ext uri="{0D108BD9-81ED-4DB2-BD59-A6C34878D82A}">
                    <a16:rowId xmlns:a16="http://schemas.microsoft.com/office/drawing/2014/main" val="2876686923"/>
                  </a:ext>
                </a:extLst>
              </a:tr>
              <a:tr h="500452">
                <a:tc>
                  <a:txBody>
                    <a:bodyPr/>
                    <a:lstStyle/>
                    <a:p>
                      <a:pPr marL="0" indent="0" algn="just">
                        <a:lnSpc>
                          <a:spcPct val="100000"/>
                        </a:lnSpc>
                        <a:spcAft>
                          <a:spcPts val="800"/>
                        </a:spcAft>
                        <a:buFont typeface="+mj-lt"/>
                        <a:buNone/>
                      </a:pPr>
                      <a:r>
                        <a:rPr lang="en-US" altLang="zh-TW" sz="2200" b="0" kern="100" dirty="0" smtClean="0">
                          <a:solidFill>
                            <a:schemeClr val="tx1"/>
                          </a:solidFill>
                          <a:effectLst/>
                          <a:latin typeface="Comic Sans MS" panose="030F0702030302020204" pitchFamily="66" charset="0"/>
                          <a:ea typeface="+mn-ea"/>
                          <a:cs typeface="+mn-cs"/>
                        </a:rPr>
                        <a:t>Juvenile offender must be discharged by way of PSDS if he/she </a:t>
                      </a:r>
                      <a:r>
                        <a:rPr lang="en-US" altLang="zh-HK" sz="2200" b="0" kern="100" dirty="0" smtClean="0">
                          <a:solidFill>
                            <a:schemeClr val="tx1"/>
                          </a:solidFill>
                          <a:effectLst/>
                          <a:latin typeface="Comic Sans MS" panose="030F0702030302020204" pitchFamily="66" charset="0"/>
                          <a:ea typeface="+mn-ea"/>
                          <a:cs typeface="+mn-cs"/>
                        </a:rPr>
                        <a:t>voluntarily admits the offence.</a:t>
                      </a:r>
                      <a:endParaRPr lang="zh-TW" sz="2200" b="0" kern="100" dirty="0">
                        <a:solidFill>
                          <a:schemeClr val="tx1"/>
                        </a:solidFill>
                        <a:effectLst/>
                        <a:latin typeface="Comic Sans MS" panose="030F0702030302020204" pitchFamily="66" charset="0"/>
                        <a:ea typeface="+mn-ea"/>
                        <a:cs typeface="+mn-cs"/>
                      </a:endParaRPr>
                    </a:p>
                  </a:txBody>
                  <a:tcPr marL="68580" marR="68580" marT="0" marB="0"/>
                </a:tc>
                <a:tc>
                  <a:txBody>
                    <a:bodyPr/>
                    <a:lstStyle/>
                    <a:p>
                      <a:pPr marL="0" algn="ctr" defTabSz="914400" rtl="0" eaLnBrk="1" latinLnBrk="0" hangingPunct="1">
                        <a:lnSpc>
                          <a:spcPct val="150000"/>
                        </a:lnSpc>
                        <a:spcAft>
                          <a:spcPts val="800"/>
                        </a:spcAft>
                      </a:pPr>
                      <a:r>
                        <a:rPr lang="en-US" altLang="zh-TW" sz="2400" kern="100" dirty="0" smtClean="0">
                          <a:solidFill>
                            <a:schemeClr val="tx1"/>
                          </a:solidFill>
                          <a:effectLst/>
                          <a:latin typeface="Comic Sans MS" panose="030F0702030302020204" pitchFamily="66" charset="0"/>
                          <a:ea typeface="+mn-ea"/>
                          <a:cs typeface="+mn-cs"/>
                        </a:rPr>
                        <a:t>Y</a:t>
                      </a:r>
                      <a:r>
                        <a:rPr lang="zh-TW" sz="2400" kern="100" dirty="0" smtClean="0">
                          <a:solidFill>
                            <a:schemeClr val="tx1"/>
                          </a:solidFill>
                          <a:effectLst/>
                          <a:latin typeface="Comic Sans MS" panose="030F0702030302020204" pitchFamily="66" charset="0"/>
                          <a:ea typeface="+mn-ea"/>
                          <a:cs typeface="+mn-cs"/>
                        </a:rPr>
                        <a:t>／</a:t>
                      </a:r>
                      <a:r>
                        <a:rPr lang="en-US" altLang="zh-TW" sz="2400" kern="100" dirty="0" smtClean="0">
                          <a:solidFill>
                            <a:schemeClr val="tx1"/>
                          </a:solidFill>
                          <a:effectLst/>
                          <a:latin typeface="Comic Sans MS" panose="030F0702030302020204" pitchFamily="66" charset="0"/>
                          <a:ea typeface="+mn-ea"/>
                          <a:cs typeface="+mn-cs"/>
                        </a:rPr>
                        <a:t>N</a:t>
                      </a:r>
                      <a:endParaRPr lang="zh-TW" sz="2400" kern="100" dirty="0">
                        <a:solidFill>
                          <a:schemeClr val="tx1"/>
                        </a:solidFill>
                        <a:effectLst/>
                        <a:latin typeface="Comic Sans MS" panose="030F0702030302020204" pitchFamily="66" charset="0"/>
                        <a:ea typeface="+mn-ea"/>
                        <a:cs typeface="+mn-cs"/>
                      </a:endParaRPr>
                    </a:p>
                  </a:txBody>
                  <a:tcPr marL="68580" marR="68580" marT="0" marB="0"/>
                </a:tc>
                <a:extLst>
                  <a:ext uri="{0D108BD9-81ED-4DB2-BD59-A6C34878D82A}">
                    <a16:rowId xmlns:a16="http://schemas.microsoft.com/office/drawing/2014/main" val="194546520"/>
                  </a:ext>
                </a:extLst>
              </a:tr>
              <a:tr h="475995">
                <a:tc>
                  <a:txBody>
                    <a:bodyPr/>
                    <a:lstStyle/>
                    <a:p>
                      <a:pPr marL="0" indent="0">
                        <a:lnSpc>
                          <a:spcPct val="100000"/>
                        </a:lnSpc>
                        <a:spcAft>
                          <a:spcPts val="800"/>
                        </a:spcAft>
                        <a:buFont typeface="+mj-lt"/>
                        <a:buNone/>
                      </a:pPr>
                      <a:r>
                        <a:rPr lang="en-US" altLang="zh-TW" sz="2200" b="0" kern="100" dirty="0" smtClean="0">
                          <a:solidFill>
                            <a:schemeClr val="tx1"/>
                          </a:solidFill>
                          <a:effectLst/>
                          <a:latin typeface="Comic Sans MS" panose="030F0702030302020204" pitchFamily="66" charset="0"/>
                          <a:ea typeface="+mn-ea"/>
                          <a:cs typeface="+mn-cs"/>
                        </a:rPr>
                        <a:t>Juvenile offender must be discharged by way of PSDS </a:t>
                      </a:r>
                      <a:r>
                        <a:rPr lang="en-US" altLang="zh-HK" sz="2200" b="0" kern="100" dirty="0" smtClean="0">
                          <a:solidFill>
                            <a:schemeClr val="tx1"/>
                          </a:solidFill>
                          <a:effectLst/>
                          <a:latin typeface="Comic Sans MS" panose="030F0702030302020204" pitchFamily="66" charset="0"/>
                          <a:ea typeface="+mn-ea"/>
                          <a:cs typeface="+mn-cs"/>
                        </a:rPr>
                        <a:t>must accept the supervision of </a:t>
                      </a:r>
                      <a:r>
                        <a:rPr lang="en-US" altLang="zh-TW" sz="2200" b="0" kern="100" dirty="0" smtClean="0">
                          <a:solidFill>
                            <a:schemeClr val="tx1"/>
                          </a:solidFill>
                          <a:effectLst/>
                          <a:latin typeface="Comic Sans MS" panose="030F0702030302020204" pitchFamily="66" charset="0"/>
                          <a:ea typeface="+mn-ea"/>
                          <a:cs typeface="+mn-cs"/>
                        </a:rPr>
                        <a:t>Police.</a:t>
                      </a:r>
                      <a:endParaRPr lang="zh-TW" sz="2200" b="0" kern="100" dirty="0">
                        <a:solidFill>
                          <a:schemeClr val="tx1"/>
                        </a:solidFill>
                        <a:effectLst/>
                        <a:latin typeface="Comic Sans MS" panose="030F0702030302020204" pitchFamily="66" charset="0"/>
                        <a:ea typeface="+mn-ea"/>
                        <a:cs typeface="+mn-cs"/>
                      </a:endParaRPr>
                    </a:p>
                  </a:txBody>
                  <a:tcPr marL="68580" marR="68580" marT="0" marB="0"/>
                </a:tc>
                <a:tc>
                  <a:txBody>
                    <a:bodyPr/>
                    <a:lstStyle/>
                    <a:p>
                      <a:pPr marL="0" algn="ctr" defTabSz="914400" rtl="0" eaLnBrk="1" latinLnBrk="0" hangingPunct="1">
                        <a:lnSpc>
                          <a:spcPct val="150000"/>
                        </a:lnSpc>
                        <a:spcAft>
                          <a:spcPts val="800"/>
                        </a:spcAft>
                      </a:pPr>
                      <a:r>
                        <a:rPr lang="en-US" altLang="zh-TW" sz="2400" kern="100" dirty="0" smtClean="0">
                          <a:solidFill>
                            <a:schemeClr val="tx1"/>
                          </a:solidFill>
                          <a:effectLst/>
                          <a:latin typeface="Comic Sans MS" panose="030F0702030302020204" pitchFamily="66" charset="0"/>
                          <a:ea typeface="+mn-ea"/>
                          <a:cs typeface="+mn-cs"/>
                        </a:rPr>
                        <a:t>Y</a:t>
                      </a:r>
                      <a:r>
                        <a:rPr lang="zh-TW" sz="2400" kern="100" dirty="0" smtClean="0">
                          <a:solidFill>
                            <a:schemeClr val="tx1"/>
                          </a:solidFill>
                          <a:effectLst/>
                          <a:latin typeface="Comic Sans MS" panose="030F0702030302020204" pitchFamily="66" charset="0"/>
                          <a:ea typeface="+mn-ea"/>
                          <a:cs typeface="+mn-cs"/>
                        </a:rPr>
                        <a:t>／</a:t>
                      </a:r>
                      <a:r>
                        <a:rPr lang="en-US" altLang="zh-TW" sz="2400" kern="100" dirty="0" smtClean="0">
                          <a:solidFill>
                            <a:schemeClr val="tx1"/>
                          </a:solidFill>
                          <a:effectLst/>
                          <a:latin typeface="Comic Sans MS" panose="030F0702030302020204" pitchFamily="66" charset="0"/>
                          <a:ea typeface="+mn-ea"/>
                          <a:cs typeface="+mn-cs"/>
                        </a:rPr>
                        <a:t>N</a:t>
                      </a:r>
                      <a:endParaRPr lang="zh-TW" sz="2400" kern="100" dirty="0">
                        <a:solidFill>
                          <a:schemeClr val="tx1"/>
                        </a:solidFill>
                        <a:effectLst/>
                        <a:latin typeface="Comic Sans MS" panose="030F0702030302020204" pitchFamily="66" charset="0"/>
                        <a:ea typeface="+mn-ea"/>
                        <a:cs typeface="+mn-cs"/>
                      </a:endParaRPr>
                    </a:p>
                  </a:txBody>
                  <a:tcPr marL="68580" marR="68580" marT="0" marB="0"/>
                </a:tc>
                <a:extLst>
                  <a:ext uri="{0D108BD9-81ED-4DB2-BD59-A6C34878D82A}">
                    <a16:rowId xmlns:a16="http://schemas.microsoft.com/office/drawing/2014/main" val="474366181"/>
                  </a:ext>
                </a:extLst>
              </a:tr>
              <a:tr h="475995">
                <a:tc>
                  <a:txBody>
                    <a:bodyPr/>
                    <a:lstStyle/>
                    <a:p>
                      <a:pPr marL="0" indent="0">
                        <a:lnSpc>
                          <a:spcPct val="150000"/>
                        </a:lnSpc>
                        <a:spcAft>
                          <a:spcPts val="800"/>
                        </a:spcAft>
                        <a:buFont typeface="+mj-lt"/>
                        <a:buNone/>
                      </a:pPr>
                      <a:r>
                        <a:rPr lang="en-US" altLang="zh-TW" sz="2400" b="0" kern="100" dirty="0" smtClean="0">
                          <a:solidFill>
                            <a:schemeClr val="tx1"/>
                          </a:solidFill>
                          <a:effectLst/>
                          <a:latin typeface="Comic Sans MS" panose="030F0702030302020204" pitchFamily="66" charset="0"/>
                          <a:ea typeface="+mn-ea"/>
                          <a:cs typeface="+mn-cs"/>
                        </a:rPr>
                        <a:t>Juvenile offender with previous</a:t>
                      </a:r>
                      <a:r>
                        <a:rPr lang="en-US" altLang="zh-TW" sz="2400" b="0" kern="100" baseline="0" dirty="0" smtClean="0">
                          <a:solidFill>
                            <a:schemeClr val="tx1"/>
                          </a:solidFill>
                          <a:effectLst/>
                          <a:latin typeface="Comic Sans MS" panose="030F0702030302020204" pitchFamily="66" charset="0"/>
                          <a:ea typeface="+mn-ea"/>
                          <a:cs typeface="+mn-cs"/>
                        </a:rPr>
                        <a:t> record might be prosecuted.</a:t>
                      </a:r>
                      <a:endParaRPr lang="zh-TW" sz="24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spcAft>
                          <a:spcPts val="800"/>
                        </a:spcAft>
                      </a:pPr>
                      <a:r>
                        <a:rPr lang="en-US" altLang="zh-TW" sz="2400" kern="100" dirty="0" smtClean="0">
                          <a:solidFill>
                            <a:schemeClr val="tx1"/>
                          </a:solidFill>
                          <a:effectLst/>
                          <a:latin typeface="Comic Sans MS" panose="030F0702030302020204" pitchFamily="66" charset="0"/>
                          <a:ea typeface="+mn-ea"/>
                          <a:cs typeface="+mn-cs"/>
                        </a:rPr>
                        <a:t>Y</a:t>
                      </a:r>
                      <a:r>
                        <a:rPr lang="zh-TW" sz="2400" kern="100" dirty="0" smtClean="0">
                          <a:solidFill>
                            <a:schemeClr val="tx1"/>
                          </a:solidFill>
                          <a:effectLst/>
                          <a:latin typeface="Comic Sans MS" panose="030F0702030302020204" pitchFamily="66" charset="0"/>
                          <a:ea typeface="+mn-ea"/>
                          <a:cs typeface="+mn-cs"/>
                        </a:rPr>
                        <a:t>／</a:t>
                      </a:r>
                      <a:r>
                        <a:rPr lang="en-US" altLang="zh-TW" sz="2400" kern="100" dirty="0" smtClean="0">
                          <a:solidFill>
                            <a:schemeClr val="tx1"/>
                          </a:solidFill>
                          <a:effectLst/>
                          <a:latin typeface="Comic Sans MS" panose="030F0702030302020204" pitchFamily="66" charset="0"/>
                          <a:ea typeface="+mn-ea"/>
                          <a:cs typeface="+mn-cs"/>
                        </a:rPr>
                        <a:t>N</a:t>
                      </a:r>
                      <a:endParaRPr lang="zh-TW" sz="2400" kern="100" dirty="0">
                        <a:solidFill>
                          <a:schemeClr val="tx1"/>
                        </a:solidFill>
                        <a:effectLst/>
                        <a:latin typeface="Comic Sans MS" panose="030F0702030302020204" pitchFamily="66" charset="0"/>
                        <a:ea typeface="+mn-ea"/>
                        <a:cs typeface="+mn-cs"/>
                      </a:endParaRPr>
                    </a:p>
                  </a:txBody>
                  <a:tcPr marL="68580" marR="68580" marT="0" marB="0"/>
                </a:tc>
                <a:extLst>
                  <a:ext uri="{0D108BD9-81ED-4DB2-BD59-A6C34878D82A}">
                    <a16:rowId xmlns:a16="http://schemas.microsoft.com/office/drawing/2014/main" val="2351814474"/>
                  </a:ext>
                </a:extLst>
              </a:tr>
              <a:tr h="475995">
                <a:tc>
                  <a:txBody>
                    <a:bodyPr/>
                    <a:lstStyle/>
                    <a:p>
                      <a:pPr marL="0" indent="0" algn="l" defTabSz="914400" rtl="0" eaLnBrk="1" latinLnBrk="0" hangingPunct="1">
                        <a:lnSpc>
                          <a:spcPct val="100000"/>
                        </a:lnSpc>
                        <a:spcAft>
                          <a:spcPts val="800"/>
                        </a:spcAft>
                        <a:buFont typeface="+mj-lt"/>
                        <a:buNone/>
                      </a:pPr>
                      <a:r>
                        <a:rPr lang="en-US" altLang="zh-TW" sz="2200" b="0" kern="100" dirty="0" smtClean="0">
                          <a:solidFill>
                            <a:schemeClr val="tx1"/>
                          </a:solidFill>
                          <a:effectLst/>
                          <a:latin typeface="Comic Sans MS" panose="030F0702030302020204" pitchFamily="66" charset="0"/>
                          <a:ea typeface="+mn-ea"/>
                          <a:cs typeface="+mn-cs"/>
                        </a:rPr>
                        <a:t>The minimum period of supervision under PSDS is two years.</a:t>
                      </a:r>
                      <a:endParaRPr lang="zh-TW" sz="2200" b="0" kern="100" dirty="0">
                        <a:solidFill>
                          <a:schemeClr val="tx1"/>
                        </a:solidFill>
                        <a:effectLst/>
                        <a:latin typeface="Comic Sans MS" panose="030F0702030302020204" pitchFamily="66" charset="0"/>
                        <a:ea typeface="+mn-ea"/>
                        <a:cs typeface="+mn-cs"/>
                      </a:endParaRPr>
                    </a:p>
                  </a:txBody>
                  <a:tcPr marL="68580" marR="68580" marT="0" marB="0"/>
                </a:tc>
                <a:tc>
                  <a:txBody>
                    <a:bodyPr/>
                    <a:lstStyle/>
                    <a:p>
                      <a:pPr marL="0" algn="ctr" defTabSz="914400" rtl="0" eaLnBrk="1" latinLnBrk="0" hangingPunct="1">
                        <a:lnSpc>
                          <a:spcPct val="150000"/>
                        </a:lnSpc>
                        <a:spcAft>
                          <a:spcPts val="800"/>
                        </a:spcAft>
                      </a:pPr>
                      <a:r>
                        <a:rPr lang="en-US" altLang="zh-TW" sz="2400" kern="100" dirty="0" smtClean="0">
                          <a:solidFill>
                            <a:schemeClr val="tx1"/>
                          </a:solidFill>
                          <a:effectLst/>
                          <a:latin typeface="Comic Sans MS" panose="030F0702030302020204" pitchFamily="66" charset="0"/>
                          <a:ea typeface="+mn-ea"/>
                          <a:cs typeface="+mn-cs"/>
                        </a:rPr>
                        <a:t>Y</a:t>
                      </a:r>
                      <a:r>
                        <a:rPr lang="zh-TW" sz="2400" kern="100" dirty="0" smtClean="0">
                          <a:solidFill>
                            <a:schemeClr val="tx1"/>
                          </a:solidFill>
                          <a:effectLst/>
                          <a:latin typeface="Comic Sans MS" panose="030F0702030302020204" pitchFamily="66" charset="0"/>
                          <a:ea typeface="+mn-ea"/>
                          <a:cs typeface="+mn-cs"/>
                        </a:rPr>
                        <a:t>／</a:t>
                      </a:r>
                      <a:r>
                        <a:rPr lang="en-US" altLang="zh-TW" sz="2400" kern="100" dirty="0" smtClean="0">
                          <a:solidFill>
                            <a:schemeClr val="tx1"/>
                          </a:solidFill>
                          <a:effectLst/>
                          <a:latin typeface="Comic Sans MS" panose="030F0702030302020204" pitchFamily="66" charset="0"/>
                          <a:ea typeface="+mn-ea"/>
                          <a:cs typeface="+mn-cs"/>
                        </a:rPr>
                        <a:t>N</a:t>
                      </a:r>
                      <a:endParaRPr lang="zh-TW" sz="2400" kern="100" dirty="0">
                        <a:solidFill>
                          <a:schemeClr val="tx1"/>
                        </a:solidFill>
                        <a:effectLst/>
                        <a:latin typeface="Comic Sans MS" panose="030F0702030302020204" pitchFamily="66" charset="0"/>
                        <a:ea typeface="+mn-ea"/>
                        <a:cs typeface="+mn-cs"/>
                      </a:endParaRPr>
                    </a:p>
                  </a:txBody>
                  <a:tcPr marL="68580" marR="68580" marT="0" marB="0"/>
                </a:tc>
                <a:extLst>
                  <a:ext uri="{0D108BD9-81ED-4DB2-BD59-A6C34878D82A}">
                    <a16:rowId xmlns:a16="http://schemas.microsoft.com/office/drawing/2014/main" val="1047732326"/>
                  </a:ext>
                </a:extLst>
              </a:tr>
            </a:tbl>
          </a:graphicData>
        </a:graphic>
      </p:graphicFrame>
    </p:spTree>
    <p:extLst>
      <p:ext uri="{BB962C8B-B14F-4D97-AF65-F5344CB8AC3E}">
        <p14:creationId xmlns:p14="http://schemas.microsoft.com/office/powerpoint/2010/main" val="391642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AA569-F69D-F56C-989D-1ABAB01C1D1E}"/>
            </a:ext>
          </a:extLst>
        </p:cNvPr>
        <p:cNvGrpSpPr/>
        <p:nvPr/>
      </p:nvGrpSpPr>
      <p:grpSpPr>
        <a:xfrm>
          <a:off x="0" y="0"/>
          <a:ext cx="0" cy="0"/>
          <a:chOff x="0" y="0"/>
          <a:chExt cx="0" cy="0"/>
        </a:xfrm>
      </p:grpSpPr>
      <p:pic>
        <p:nvPicPr>
          <p:cNvPr id="3" name="圖片 2" descr="一張含有 美工圖案, 卡通, 藝術 的圖片&#10;&#10;自動產生的描述">
            <a:extLst>
              <a:ext uri="{FF2B5EF4-FFF2-40B4-BE49-F238E27FC236}">
                <a16:creationId xmlns:a16="http://schemas.microsoft.com/office/drawing/2014/main" id="{309FF76F-83E0-3FAD-63FB-427F6CE1F0F4}"/>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861548" y="87537"/>
            <a:ext cx="2961446" cy="2221085"/>
          </a:xfrm>
          <a:prstGeom prst="rect">
            <a:avLst/>
          </a:prstGeom>
        </p:spPr>
      </p:pic>
      <p:graphicFrame>
        <p:nvGraphicFramePr>
          <p:cNvPr id="4" name="內容版面配置區 3">
            <a:extLst>
              <a:ext uri="{FF2B5EF4-FFF2-40B4-BE49-F238E27FC236}">
                <a16:creationId xmlns:a16="http://schemas.microsoft.com/office/drawing/2014/main" id="{5AE27CC7-24B9-0514-EC10-EDBDDDC68C5A}"/>
              </a:ext>
            </a:extLst>
          </p:cNvPr>
          <p:cNvGraphicFramePr>
            <a:graphicFrameLocks noGrp="1"/>
          </p:cNvGraphicFramePr>
          <p:nvPr>
            <p:ph idx="1"/>
            <p:extLst>
              <p:ext uri="{D42A27DB-BD31-4B8C-83A1-F6EECF244321}">
                <p14:modId xmlns:p14="http://schemas.microsoft.com/office/powerpoint/2010/main" val="1800295953"/>
              </p:ext>
            </p:extLst>
          </p:nvPr>
        </p:nvGraphicFramePr>
        <p:xfrm>
          <a:off x="693442" y="2329544"/>
          <a:ext cx="10805116" cy="3992880"/>
        </p:xfrm>
        <a:graphic>
          <a:graphicData uri="http://schemas.openxmlformats.org/drawingml/2006/table">
            <a:tbl>
              <a:tblPr firstRow="1" firstCol="1" bandRow="1">
                <a:tableStyleId>{ED083AE6-46FA-4A59-8FB0-9F97EB10719F}</a:tableStyleId>
              </a:tblPr>
              <a:tblGrid>
                <a:gridCol w="9400859">
                  <a:extLst>
                    <a:ext uri="{9D8B030D-6E8A-4147-A177-3AD203B41FA5}">
                      <a16:colId xmlns:a16="http://schemas.microsoft.com/office/drawing/2014/main" val="524382304"/>
                    </a:ext>
                  </a:extLst>
                </a:gridCol>
                <a:gridCol w="1404257">
                  <a:extLst>
                    <a:ext uri="{9D8B030D-6E8A-4147-A177-3AD203B41FA5}">
                      <a16:colId xmlns:a16="http://schemas.microsoft.com/office/drawing/2014/main" val="2810148379"/>
                    </a:ext>
                  </a:extLst>
                </a:gridCol>
              </a:tblGrid>
              <a:tr h="439240">
                <a:tc>
                  <a:txBody>
                    <a:bodyPr/>
                    <a:lstStyle/>
                    <a:p>
                      <a:pPr>
                        <a:lnSpc>
                          <a:spcPct val="150000"/>
                        </a:lnSpc>
                        <a:spcAft>
                          <a:spcPts val="800"/>
                        </a:spcAft>
                      </a:pPr>
                      <a:r>
                        <a:rPr lang="en-US" altLang="zh-TW" sz="2400" kern="100" dirty="0" smtClean="0">
                          <a:effectLst/>
                          <a:latin typeface="Comic Sans MS" panose="030F0702030302020204" pitchFamily="66" charset="0"/>
                        </a:rPr>
                        <a:t>Question</a:t>
                      </a:r>
                      <a:endParaRPr lang="zh-TW" sz="2400" kern="100" dirty="0">
                        <a:effectLst/>
                        <a:latin typeface="Comic Sans MS" panose="030F0702030302020204" pitchFamily="66" charset="0"/>
                        <a:ea typeface="新細明體" panose="02020500000000000000" pitchFamily="18" charset="-120"/>
                        <a:cs typeface="Times New Roman" panose="02020603050405020304" pitchFamily="18" charset="0"/>
                      </a:endParaRPr>
                    </a:p>
                  </a:txBody>
                  <a:tcPr marL="68580" marR="68580" marT="0" marB="0"/>
                </a:tc>
                <a:tc>
                  <a:txBody>
                    <a:bodyPr/>
                    <a:lstStyle/>
                    <a:p>
                      <a:pPr>
                        <a:lnSpc>
                          <a:spcPct val="150000"/>
                        </a:lnSpc>
                        <a:spcAft>
                          <a:spcPts val="800"/>
                        </a:spcAft>
                      </a:pPr>
                      <a:r>
                        <a:rPr lang="en-US" altLang="zh-TW" sz="2400" kern="100" dirty="0" smtClean="0">
                          <a:effectLst/>
                        </a:rPr>
                        <a:t>Answer</a:t>
                      </a:r>
                      <a:endParaRPr lang="zh-TW" sz="24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764778920"/>
                  </a:ext>
                </a:extLst>
              </a:tr>
              <a:tr h="856560">
                <a:tc>
                  <a:txBody>
                    <a:bodyPr/>
                    <a:lstStyle/>
                    <a:p>
                      <a:pPr marL="0" indent="0" algn="just">
                        <a:lnSpc>
                          <a:spcPct val="100000"/>
                        </a:lnSpc>
                        <a:spcAft>
                          <a:spcPts val="800"/>
                        </a:spcAft>
                        <a:buFont typeface="+mj-lt"/>
                        <a:buNone/>
                      </a:pPr>
                      <a:r>
                        <a:rPr lang="en-US" altLang="zh-TW" sz="2200" b="0" kern="100" dirty="0" smtClean="0">
                          <a:solidFill>
                            <a:schemeClr val="tx1"/>
                          </a:solidFill>
                          <a:effectLst/>
                          <a:latin typeface="Comic Sans MS" panose="030F0702030302020204" pitchFamily="66" charset="0"/>
                          <a:ea typeface="+mn-ea"/>
                          <a:cs typeface="+mn-cs"/>
                        </a:rPr>
                        <a:t>PSDS is the </a:t>
                      </a:r>
                      <a:r>
                        <a:rPr lang="en-US" altLang="zh-HK" sz="2200" b="0" kern="100" dirty="0" smtClean="0">
                          <a:solidFill>
                            <a:schemeClr val="tx1"/>
                          </a:solidFill>
                          <a:effectLst/>
                          <a:latin typeface="Comic Sans MS" panose="030F0702030302020204" pitchFamily="66" charset="0"/>
                          <a:ea typeface="+mn-ea"/>
                          <a:cs typeface="+mn-cs"/>
                        </a:rPr>
                        <a:t>exercise of discretion by a police superintendent or above to administer a caution to arrested juveniles under 18 years old involved in minor offenses as an alternative to criminal prosecution.</a:t>
                      </a:r>
                      <a:endParaRPr lang="zh-TW" sz="2200" b="0" kern="100" dirty="0">
                        <a:solidFill>
                          <a:schemeClr val="tx1"/>
                        </a:solidFill>
                        <a:effectLst/>
                        <a:latin typeface="Comic Sans MS" panose="030F0702030302020204" pitchFamily="66" charset="0"/>
                        <a:ea typeface="+mn-ea"/>
                        <a:cs typeface="+mn-cs"/>
                      </a:endParaRPr>
                    </a:p>
                  </a:txBody>
                  <a:tcPr marL="68580" marR="68580" marT="0" marB="0"/>
                </a:tc>
                <a:tc>
                  <a:txBody>
                    <a:bodyPr/>
                    <a:lstStyle/>
                    <a:p>
                      <a:pPr algn="ctr">
                        <a:lnSpc>
                          <a:spcPct val="150000"/>
                        </a:lnSpc>
                        <a:spcAft>
                          <a:spcPts val="800"/>
                        </a:spcAft>
                      </a:pPr>
                      <a:r>
                        <a:rPr lang="en-US" altLang="zh-TW" sz="2400" kern="100" dirty="0" smtClean="0">
                          <a:effectLst/>
                          <a:highlight>
                            <a:srgbClr val="FFFF00"/>
                          </a:highlight>
                          <a:latin typeface="Comic Sans MS" panose="030F0702030302020204" pitchFamily="66" charset="0"/>
                        </a:rPr>
                        <a:t>Y</a:t>
                      </a:r>
                      <a:r>
                        <a:rPr lang="zh-TW" sz="2400" kern="100" dirty="0" smtClean="0">
                          <a:effectLst/>
                          <a:latin typeface="Comic Sans MS" panose="030F0702030302020204" pitchFamily="66" charset="0"/>
                        </a:rPr>
                        <a:t>／</a:t>
                      </a:r>
                      <a:r>
                        <a:rPr lang="en-US" altLang="zh-TW" sz="2400" kern="100" dirty="0" smtClean="0">
                          <a:effectLst/>
                          <a:latin typeface="Comic Sans MS" panose="030F0702030302020204" pitchFamily="66" charset="0"/>
                        </a:rPr>
                        <a:t>N</a:t>
                      </a:r>
                      <a:endParaRPr lang="zh-TW" sz="2400" kern="100" dirty="0">
                        <a:effectLst/>
                        <a:latin typeface="Comic Sans MS" panose="030F0702030302020204" pitchFamily="66"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876686923"/>
                  </a:ext>
                </a:extLst>
              </a:tr>
              <a:tr h="500452">
                <a:tc>
                  <a:txBody>
                    <a:bodyPr/>
                    <a:lstStyle/>
                    <a:p>
                      <a:pPr marL="0" indent="0" algn="just">
                        <a:lnSpc>
                          <a:spcPct val="100000"/>
                        </a:lnSpc>
                        <a:spcAft>
                          <a:spcPts val="800"/>
                        </a:spcAft>
                        <a:buFont typeface="+mj-lt"/>
                        <a:buNone/>
                      </a:pPr>
                      <a:r>
                        <a:rPr lang="en-US" altLang="zh-TW" sz="2200" b="0" kern="100" dirty="0" smtClean="0">
                          <a:solidFill>
                            <a:schemeClr val="tx1"/>
                          </a:solidFill>
                          <a:effectLst/>
                          <a:latin typeface="Comic Sans MS" panose="030F0702030302020204" pitchFamily="66" charset="0"/>
                          <a:ea typeface="+mn-ea"/>
                          <a:cs typeface="+mn-cs"/>
                        </a:rPr>
                        <a:t>Juvenile offender must be discharged by way of PSDS if he/she </a:t>
                      </a:r>
                      <a:r>
                        <a:rPr lang="en-US" altLang="zh-HK" sz="2200" b="0" kern="100" dirty="0" smtClean="0">
                          <a:solidFill>
                            <a:schemeClr val="tx1"/>
                          </a:solidFill>
                          <a:effectLst/>
                          <a:latin typeface="Comic Sans MS" panose="030F0702030302020204" pitchFamily="66" charset="0"/>
                          <a:ea typeface="+mn-ea"/>
                          <a:cs typeface="+mn-cs"/>
                        </a:rPr>
                        <a:t>voluntarily admits the offence.</a:t>
                      </a:r>
                      <a:endParaRPr lang="zh-TW" sz="2200" b="0" kern="100" dirty="0">
                        <a:solidFill>
                          <a:schemeClr val="tx1"/>
                        </a:solidFill>
                        <a:effectLst/>
                        <a:latin typeface="Comic Sans MS" panose="030F0702030302020204" pitchFamily="66" charset="0"/>
                        <a:ea typeface="+mn-ea"/>
                        <a:cs typeface="+mn-cs"/>
                      </a:endParaRPr>
                    </a:p>
                  </a:txBody>
                  <a:tcPr marL="68580" marR="68580" marT="0" marB="0"/>
                </a:tc>
                <a:tc>
                  <a:txBody>
                    <a:bodyPr/>
                    <a:lstStyle/>
                    <a:p>
                      <a:pPr algn="ctr">
                        <a:lnSpc>
                          <a:spcPct val="150000"/>
                        </a:lnSpc>
                        <a:spcAft>
                          <a:spcPts val="800"/>
                        </a:spcAft>
                      </a:pPr>
                      <a:r>
                        <a:rPr lang="en-US" altLang="zh-TW" sz="2400" kern="100" dirty="0" smtClean="0">
                          <a:effectLst/>
                          <a:latin typeface="Comic Sans MS" panose="030F0702030302020204" pitchFamily="66" charset="0"/>
                        </a:rPr>
                        <a:t>Y</a:t>
                      </a:r>
                      <a:r>
                        <a:rPr lang="zh-TW" sz="2400" kern="100" dirty="0" smtClean="0">
                          <a:effectLst/>
                          <a:latin typeface="Comic Sans MS" panose="030F0702030302020204" pitchFamily="66" charset="0"/>
                        </a:rPr>
                        <a:t>／</a:t>
                      </a:r>
                      <a:r>
                        <a:rPr lang="en-US" altLang="zh-TW" sz="2400" kern="100" dirty="0" smtClean="0">
                          <a:solidFill>
                            <a:schemeClr val="tx1"/>
                          </a:solidFill>
                          <a:effectLst/>
                          <a:highlight>
                            <a:srgbClr val="FFFF00"/>
                          </a:highlight>
                          <a:latin typeface="Comic Sans MS" panose="030F0702030302020204" pitchFamily="66" charset="0"/>
                          <a:ea typeface="+mn-ea"/>
                          <a:cs typeface="+mn-cs"/>
                        </a:rPr>
                        <a:t>N</a:t>
                      </a:r>
                      <a:endParaRPr lang="zh-TW" sz="2400" kern="100" dirty="0">
                        <a:solidFill>
                          <a:schemeClr val="tx1"/>
                        </a:solidFill>
                        <a:effectLst/>
                        <a:highlight>
                          <a:srgbClr val="FFFF00"/>
                        </a:highlight>
                        <a:latin typeface="Comic Sans MS" panose="030F0702030302020204" pitchFamily="66" charset="0"/>
                        <a:ea typeface="+mn-ea"/>
                        <a:cs typeface="+mn-cs"/>
                      </a:endParaRPr>
                    </a:p>
                  </a:txBody>
                  <a:tcPr marL="68580" marR="68580" marT="0" marB="0"/>
                </a:tc>
                <a:extLst>
                  <a:ext uri="{0D108BD9-81ED-4DB2-BD59-A6C34878D82A}">
                    <a16:rowId xmlns:a16="http://schemas.microsoft.com/office/drawing/2014/main" val="194546520"/>
                  </a:ext>
                </a:extLst>
              </a:tr>
              <a:tr h="475995">
                <a:tc>
                  <a:txBody>
                    <a:bodyPr/>
                    <a:lstStyle/>
                    <a:p>
                      <a:pPr marL="0" indent="0">
                        <a:lnSpc>
                          <a:spcPct val="100000"/>
                        </a:lnSpc>
                        <a:spcAft>
                          <a:spcPts val="800"/>
                        </a:spcAft>
                        <a:buFont typeface="+mj-lt"/>
                        <a:buNone/>
                      </a:pPr>
                      <a:r>
                        <a:rPr lang="en-US" altLang="zh-TW" sz="2200" b="0" kern="100" dirty="0" smtClean="0">
                          <a:solidFill>
                            <a:schemeClr val="tx1"/>
                          </a:solidFill>
                          <a:effectLst/>
                          <a:latin typeface="Comic Sans MS" panose="030F0702030302020204" pitchFamily="66" charset="0"/>
                          <a:ea typeface="+mn-ea"/>
                          <a:cs typeface="+mn-cs"/>
                        </a:rPr>
                        <a:t>Juvenile offender must be discharged by way of PSDS </a:t>
                      </a:r>
                      <a:r>
                        <a:rPr lang="en-US" altLang="zh-HK" sz="2200" b="0" kern="100" dirty="0" smtClean="0">
                          <a:solidFill>
                            <a:schemeClr val="tx1"/>
                          </a:solidFill>
                          <a:effectLst/>
                          <a:latin typeface="Comic Sans MS" panose="030F0702030302020204" pitchFamily="66" charset="0"/>
                          <a:ea typeface="+mn-ea"/>
                          <a:cs typeface="+mn-cs"/>
                        </a:rPr>
                        <a:t>must accept the supervision of </a:t>
                      </a:r>
                      <a:r>
                        <a:rPr lang="en-US" altLang="zh-TW" sz="2200" b="0" kern="100" dirty="0" smtClean="0">
                          <a:solidFill>
                            <a:schemeClr val="tx1"/>
                          </a:solidFill>
                          <a:effectLst/>
                          <a:latin typeface="Comic Sans MS" panose="030F0702030302020204" pitchFamily="66" charset="0"/>
                          <a:ea typeface="+mn-ea"/>
                          <a:cs typeface="+mn-cs"/>
                        </a:rPr>
                        <a:t>Police.</a:t>
                      </a:r>
                      <a:endParaRPr lang="zh-TW" sz="2200" b="0" kern="100" dirty="0">
                        <a:solidFill>
                          <a:schemeClr val="tx1"/>
                        </a:solidFill>
                        <a:effectLst/>
                        <a:latin typeface="Comic Sans MS" panose="030F0702030302020204" pitchFamily="66" charset="0"/>
                        <a:ea typeface="+mn-ea"/>
                        <a:cs typeface="+mn-cs"/>
                      </a:endParaRPr>
                    </a:p>
                  </a:txBody>
                  <a:tcPr marL="68580" marR="68580" marT="0" marB="0"/>
                </a:tc>
                <a:tc>
                  <a:txBody>
                    <a:bodyPr/>
                    <a:lstStyle/>
                    <a:p>
                      <a:pPr algn="ctr">
                        <a:lnSpc>
                          <a:spcPct val="150000"/>
                        </a:lnSpc>
                        <a:spcAft>
                          <a:spcPts val="800"/>
                        </a:spcAft>
                      </a:pPr>
                      <a:r>
                        <a:rPr lang="en-US" altLang="zh-TW" sz="2400" kern="100" dirty="0" smtClean="0">
                          <a:effectLst/>
                          <a:highlight>
                            <a:srgbClr val="FFFF00"/>
                          </a:highlight>
                          <a:latin typeface="Comic Sans MS" panose="030F0702030302020204" pitchFamily="66" charset="0"/>
                        </a:rPr>
                        <a:t>Y</a:t>
                      </a:r>
                      <a:r>
                        <a:rPr lang="zh-TW" sz="2400" kern="100" dirty="0" smtClean="0">
                          <a:effectLst/>
                          <a:latin typeface="Comic Sans MS" panose="030F0702030302020204" pitchFamily="66" charset="0"/>
                        </a:rPr>
                        <a:t>／</a:t>
                      </a:r>
                      <a:r>
                        <a:rPr lang="en-US" altLang="zh-TW" sz="2400" kern="100" dirty="0" smtClean="0">
                          <a:effectLst/>
                          <a:latin typeface="Comic Sans MS" panose="030F0702030302020204" pitchFamily="66" charset="0"/>
                        </a:rPr>
                        <a:t>N</a:t>
                      </a:r>
                      <a:endParaRPr lang="zh-TW" sz="2400" kern="100" dirty="0">
                        <a:effectLst/>
                        <a:latin typeface="Comic Sans MS" panose="030F0702030302020204" pitchFamily="66"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474366181"/>
                  </a:ext>
                </a:extLst>
              </a:tr>
              <a:tr h="475995">
                <a:tc>
                  <a:txBody>
                    <a:bodyPr/>
                    <a:lstStyle/>
                    <a:p>
                      <a:pPr marL="0" indent="0">
                        <a:lnSpc>
                          <a:spcPct val="150000"/>
                        </a:lnSpc>
                        <a:spcAft>
                          <a:spcPts val="800"/>
                        </a:spcAft>
                        <a:buFont typeface="+mj-lt"/>
                        <a:buNone/>
                      </a:pPr>
                      <a:r>
                        <a:rPr lang="en-US" altLang="zh-TW" sz="2400" b="0" kern="100" dirty="0" smtClean="0">
                          <a:solidFill>
                            <a:schemeClr val="tx1"/>
                          </a:solidFill>
                          <a:effectLst/>
                          <a:latin typeface="Comic Sans MS" panose="030F0702030302020204" pitchFamily="66" charset="0"/>
                          <a:ea typeface="+mn-ea"/>
                          <a:cs typeface="+mn-cs"/>
                        </a:rPr>
                        <a:t>Juvenile offender with previous</a:t>
                      </a:r>
                      <a:r>
                        <a:rPr lang="en-US" altLang="zh-TW" sz="2400" b="0" kern="100" baseline="0" dirty="0" smtClean="0">
                          <a:solidFill>
                            <a:schemeClr val="tx1"/>
                          </a:solidFill>
                          <a:effectLst/>
                          <a:latin typeface="Comic Sans MS" panose="030F0702030302020204" pitchFamily="66" charset="0"/>
                          <a:ea typeface="+mn-ea"/>
                          <a:cs typeface="+mn-cs"/>
                        </a:rPr>
                        <a:t> record might be prosecuted.</a:t>
                      </a:r>
                      <a:endParaRPr lang="zh-TW" sz="24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ct val="150000"/>
                        </a:lnSpc>
                        <a:spcAft>
                          <a:spcPts val="800"/>
                        </a:spcAft>
                      </a:pPr>
                      <a:r>
                        <a:rPr lang="en-US" altLang="zh-TW" sz="2400" kern="100" dirty="0" smtClean="0">
                          <a:effectLst/>
                          <a:highlight>
                            <a:srgbClr val="FFFF00"/>
                          </a:highlight>
                          <a:latin typeface="Comic Sans MS" panose="030F0702030302020204" pitchFamily="66" charset="0"/>
                        </a:rPr>
                        <a:t>Y</a:t>
                      </a:r>
                      <a:r>
                        <a:rPr lang="zh-TW" sz="2400" kern="100" dirty="0" smtClean="0">
                          <a:effectLst/>
                          <a:latin typeface="Comic Sans MS" panose="030F0702030302020204" pitchFamily="66" charset="0"/>
                        </a:rPr>
                        <a:t>／</a:t>
                      </a:r>
                      <a:r>
                        <a:rPr lang="en-US" altLang="zh-TW" sz="2400" kern="100" dirty="0" smtClean="0">
                          <a:effectLst/>
                          <a:latin typeface="Comic Sans MS" panose="030F0702030302020204" pitchFamily="66" charset="0"/>
                        </a:rPr>
                        <a:t>N</a:t>
                      </a:r>
                      <a:endParaRPr lang="zh-TW" sz="2400" kern="100" dirty="0">
                        <a:effectLst/>
                        <a:latin typeface="Comic Sans MS" panose="030F0702030302020204" pitchFamily="66"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351814474"/>
                  </a:ext>
                </a:extLst>
              </a:tr>
              <a:tr h="475995">
                <a:tc>
                  <a:txBody>
                    <a:bodyPr/>
                    <a:lstStyle/>
                    <a:p>
                      <a:pPr marL="0" indent="0" algn="l" defTabSz="914400" rtl="0" eaLnBrk="1" latinLnBrk="0" hangingPunct="1">
                        <a:lnSpc>
                          <a:spcPct val="100000"/>
                        </a:lnSpc>
                        <a:spcAft>
                          <a:spcPts val="800"/>
                        </a:spcAft>
                        <a:buFont typeface="+mj-lt"/>
                        <a:buNone/>
                      </a:pPr>
                      <a:r>
                        <a:rPr lang="en-US" altLang="zh-TW" sz="2200" b="0" kern="100" dirty="0" smtClean="0">
                          <a:solidFill>
                            <a:schemeClr val="tx1"/>
                          </a:solidFill>
                          <a:effectLst/>
                          <a:latin typeface="Comic Sans MS" panose="030F0702030302020204" pitchFamily="66" charset="0"/>
                          <a:ea typeface="+mn-ea"/>
                          <a:cs typeface="+mn-cs"/>
                        </a:rPr>
                        <a:t>The minimum period of supervision under PSDS is two years.</a:t>
                      </a:r>
                      <a:endParaRPr lang="zh-TW" sz="2200" b="0" kern="100" dirty="0">
                        <a:solidFill>
                          <a:schemeClr val="tx1"/>
                        </a:solidFill>
                        <a:effectLst/>
                        <a:latin typeface="Comic Sans MS" panose="030F0702030302020204" pitchFamily="66" charset="0"/>
                        <a:ea typeface="+mn-ea"/>
                        <a:cs typeface="+mn-cs"/>
                      </a:endParaRPr>
                    </a:p>
                  </a:txBody>
                  <a:tcPr marL="68580" marR="68580" marT="0" marB="0"/>
                </a:tc>
                <a:tc>
                  <a:txBody>
                    <a:bodyPr/>
                    <a:lstStyle/>
                    <a:p>
                      <a:pPr algn="ctr">
                        <a:lnSpc>
                          <a:spcPct val="150000"/>
                        </a:lnSpc>
                        <a:spcAft>
                          <a:spcPts val="800"/>
                        </a:spcAft>
                      </a:pPr>
                      <a:r>
                        <a:rPr lang="en-US" altLang="zh-TW" sz="2400" kern="100" dirty="0" smtClean="0">
                          <a:effectLst/>
                          <a:latin typeface="Comic Sans MS" panose="030F0702030302020204" pitchFamily="66" charset="0"/>
                        </a:rPr>
                        <a:t>Y</a:t>
                      </a:r>
                      <a:r>
                        <a:rPr lang="zh-TW" sz="2400" kern="100" dirty="0" smtClean="0">
                          <a:effectLst/>
                          <a:latin typeface="Comic Sans MS" panose="030F0702030302020204" pitchFamily="66" charset="0"/>
                        </a:rPr>
                        <a:t>／</a:t>
                      </a:r>
                      <a:r>
                        <a:rPr lang="en-US" altLang="zh-TW" sz="2400" kern="100" dirty="0" smtClean="0">
                          <a:effectLst/>
                          <a:highlight>
                            <a:srgbClr val="FFFF00"/>
                          </a:highlight>
                          <a:latin typeface="Comic Sans MS" panose="030F0702030302020204" pitchFamily="66" charset="0"/>
                        </a:rPr>
                        <a:t>N</a:t>
                      </a:r>
                      <a:endParaRPr lang="zh-TW" sz="2400" kern="100" dirty="0">
                        <a:effectLst/>
                        <a:highlight>
                          <a:srgbClr val="FFFF00"/>
                        </a:highlight>
                        <a:latin typeface="Comic Sans MS" panose="030F0702030302020204" pitchFamily="66"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47732326"/>
                  </a:ext>
                </a:extLst>
              </a:tr>
            </a:tbl>
          </a:graphicData>
        </a:graphic>
      </p:graphicFrame>
      <p:sp>
        <p:nvSpPr>
          <p:cNvPr id="7" name="Rectangle 1">
            <a:extLst>
              <a:ext uri="{FF2B5EF4-FFF2-40B4-BE49-F238E27FC236}">
                <a16:creationId xmlns:a16="http://schemas.microsoft.com/office/drawing/2014/main" id="{828C6AE1-F834-CED7-6966-06B526EB504C}"/>
              </a:ext>
            </a:extLst>
          </p:cNvPr>
          <p:cNvSpPr>
            <a:spLocks noChangeArrowheads="1"/>
          </p:cNvSpPr>
          <p:nvPr/>
        </p:nvSpPr>
        <p:spPr bwMode="auto">
          <a:xfrm>
            <a:off x="629952" y="423140"/>
            <a:ext cx="808426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zh-TW" sz="2800" dirty="0">
                <a:highlight>
                  <a:srgbClr val="FFFF00"/>
                </a:highlight>
                <a:latin typeface="Comic Sans MS" panose="030F0702030302020204" pitchFamily="66" charset="0"/>
                <a:ea typeface="標楷體" panose="03000509000000000000" pitchFamily="65" charset="-120"/>
                <a:cs typeface="Times New Roman" panose="02020603050405020304" pitchFamily="18" charset="0"/>
              </a:rPr>
              <a:t>Is it correct that minors who commit offences are not subject to criminal prosecution, and that is more likely that PSDS will </a:t>
            </a:r>
            <a:r>
              <a:rPr lang="en-US" altLang="zh-TW" sz="2800" dirty="0" smtClean="0">
                <a:highlight>
                  <a:srgbClr val="FFFF00"/>
                </a:highlight>
                <a:latin typeface="Comic Sans MS" panose="030F0702030302020204" pitchFamily="66" charset="0"/>
                <a:ea typeface="標楷體" panose="03000509000000000000" pitchFamily="65" charset="-120"/>
                <a:cs typeface="Times New Roman" panose="02020603050405020304" pitchFamily="18" charset="0"/>
              </a:rPr>
              <a:t>be exercised?</a:t>
            </a:r>
            <a:endParaRPr lang="en-US" altLang="zh-TW" sz="2800" dirty="0">
              <a:highlight>
                <a:srgbClr val="FFFF00"/>
              </a:highlight>
              <a:latin typeface="Comic Sans MS" panose="030F0702030302020204" pitchFamily="66" charset="0"/>
              <a:ea typeface="標楷體" panose="03000509000000000000" pitchFamily="65" charset="-120"/>
              <a:cs typeface="Times New Roman" panose="02020603050405020304" pitchFamily="18" charset="0"/>
            </a:endParaRPr>
          </a:p>
        </p:txBody>
      </p:sp>
      <p:sp>
        <p:nvSpPr>
          <p:cNvPr id="2" name="語音泡泡: 圓角矩形 1">
            <a:extLst>
              <a:ext uri="{FF2B5EF4-FFF2-40B4-BE49-F238E27FC236}">
                <a16:creationId xmlns:a16="http://schemas.microsoft.com/office/drawing/2014/main" id="{8322C63E-50E0-C861-13BA-0BDEA0E3C9AD}"/>
              </a:ext>
            </a:extLst>
          </p:cNvPr>
          <p:cNvSpPr/>
          <p:nvPr/>
        </p:nvSpPr>
        <p:spPr>
          <a:xfrm>
            <a:off x="8296101" y="1366908"/>
            <a:ext cx="3674225" cy="952175"/>
          </a:xfrm>
          <a:prstGeom prst="wedgeRoundRectCallout">
            <a:avLst>
              <a:gd name="adj1" fmla="val -109369"/>
              <a:gd name="adj2" fmla="val 332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sz="3200" b="1" dirty="0" smtClean="0">
                <a:latin typeface="Comic Sans MS" panose="030F0702030302020204" pitchFamily="66" charset="0"/>
                <a:cs typeface="Calibri" panose="020F0502020204030204" pitchFamily="34" charset="0"/>
              </a:rPr>
              <a:t>Of course NOT!!!</a:t>
            </a:r>
            <a:endParaRPr lang="en-US" altLang="zh-TW" sz="3200" b="1" dirty="0">
              <a:latin typeface="Comic Sans MS" panose="030F0702030302020204" pitchFamily="66" charset="0"/>
              <a:cs typeface="Calibri" panose="020F0502020204030204" pitchFamily="34" charset="0"/>
            </a:endParaRPr>
          </a:p>
        </p:txBody>
      </p:sp>
    </p:spTree>
    <p:extLst>
      <p:ext uri="{BB962C8B-B14F-4D97-AF65-F5344CB8AC3E}">
        <p14:creationId xmlns:p14="http://schemas.microsoft.com/office/powerpoint/2010/main" val="113205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4DEA44-2C49-BD1C-9D81-40AD8721E3D2}"/>
              </a:ext>
            </a:extLst>
          </p:cNvPr>
          <p:cNvSpPr>
            <a:spLocks noGrp="1"/>
          </p:cNvSpPr>
          <p:nvPr>
            <p:ph type="title"/>
          </p:nvPr>
        </p:nvSpPr>
        <p:spPr>
          <a:xfrm>
            <a:off x="665018" y="500062"/>
            <a:ext cx="10688782" cy="1325563"/>
          </a:xfrm>
        </p:spPr>
        <p:txBody>
          <a:bodyPr>
            <a:normAutofit/>
          </a:bodyPr>
          <a:lstStyle/>
          <a:p>
            <a:r>
              <a:rPr lang="en-US" altLang="zh-HK" sz="4000" b="1" dirty="0">
                <a:latin typeface="Comic Sans MS" panose="030F0702030302020204" pitchFamily="66" charset="0"/>
              </a:rPr>
              <a:t>Police Superintendent’s </a:t>
            </a:r>
            <a:r>
              <a:rPr lang="en-US" altLang="zh-HK" sz="4000" b="1" dirty="0" smtClean="0">
                <a:latin typeface="Comic Sans MS" panose="030F0702030302020204" pitchFamily="66" charset="0"/>
              </a:rPr>
              <a:t>Discretion Scheme </a:t>
            </a:r>
            <a:r>
              <a:rPr lang="en-US" altLang="zh-TW" sz="4000" b="1" dirty="0">
                <a:latin typeface="Comic Sans MS" panose="030F0702030302020204" pitchFamily="66" charset="0"/>
              </a:rPr>
              <a:t>(PSDS</a:t>
            </a:r>
            <a:r>
              <a:rPr lang="en-US" altLang="zh-TW" sz="4000" b="1" dirty="0" smtClean="0">
                <a:latin typeface="Comic Sans MS" panose="030F0702030302020204" pitchFamily="66" charset="0"/>
              </a:rPr>
              <a:t>)</a:t>
            </a:r>
            <a:endParaRPr lang="zh-HK" altLang="en-US" sz="4000" dirty="0"/>
          </a:p>
        </p:txBody>
      </p:sp>
      <p:sp>
        <p:nvSpPr>
          <p:cNvPr id="3" name="內容版面配置區 2">
            <a:extLst>
              <a:ext uri="{FF2B5EF4-FFF2-40B4-BE49-F238E27FC236}">
                <a16:creationId xmlns:a16="http://schemas.microsoft.com/office/drawing/2014/main" id="{0CF6AE13-F987-5D71-D91C-8E7FF1BE8371}"/>
              </a:ext>
            </a:extLst>
          </p:cNvPr>
          <p:cNvSpPr>
            <a:spLocks noGrp="1"/>
          </p:cNvSpPr>
          <p:nvPr>
            <p:ph idx="1"/>
          </p:nvPr>
        </p:nvSpPr>
        <p:spPr>
          <a:xfrm>
            <a:off x="522317" y="1975255"/>
            <a:ext cx="10515600" cy="4351338"/>
          </a:xfrm>
        </p:spPr>
        <p:txBody>
          <a:bodyPr>
            <a:normAutofit/>
          </a:bodyPr>
          <a:lstStyle/>
          <a:p>
            <a:pPr algn="just"/>
            <a:r>
              <a:rPr lang="en-US" altLang="zh-HK" sz="2500" dirty="0">
                <a:latin typeface="Comic Sans MS" panose="030F0702030302020204" pitchFamily="66" charset="0"/>
              </a:rPr>
              <a:t>Under relevant criteria, a police superintendent or </a:t>
            </a:r>
            <a:r>
              <a:rPr lang="en-US" altLang="zh-HK" sz="2500" dirty="0" smtClean="0">
                <a:latin typeface="Comic Sans MS" panose="030F0702030302020204" pitchFamily="66" charset="0"/>
              </a:rPr>
              <a:t>above </a:t>
            </a:r>
            <a:r>
              <a:rPr lang="en-US" altLang="zh-HK" sz="2500" dirty="0">
                <a:highlight>
                  <a:srgbClr val="FFFF00"/>
                </a:highlight>
                <a:latin typeface="Comic Sans MS" panose="030F0702030302020204" pitchFamily="66" charset="0"/>
              </a:rPr>
              <a:t>exercises discretion</a:t>
            </a:r>
            <a:r>
              <a:rPr lang="en-US" altLang="zh-HK" sz="2500" dirty="0">
                <a:latin typeface="Comic Sans MS" panose="030F0702030302020204" pitchFamily="66" charset="0"/>
              </a:rPr>
              <a:t> to administer a caution to </a:t>
            </a:r>
            <a:r>
              <a:rPr lang="en-US" altLang="zh-HK" sz="2500" dirty="0">
                <a:highlight>
                  <a:srgbClr val="FFFF00"/>
                </a:highlight>
                <a:latin typeface="Comic Sans MS" panose="030F0702030302020204" pitchFamily="66" charset="0"/>
              </a:rPr>
              <a:t>juvenile offenders under 18 years old involved in minor offenses</a:t>
            </a:r>
            <a:r>
              <a:rPr lang="en-US" altLang="zh-HK" sz="2500" dirty="0">
                <a:latin typeface="Comic Sans MS" panose="030F0702030302020204" pitchFamily="66" charset="0"/>
              </a:rPr>
              <a:t> as an alternative to criminal </a:t>
            </a:r>
            <a:r>
              <a:rPr lang="en-US" altLang="zh-HK" sz="2500" dirty="0" smtClean="0">
                <a:latin typeface="Comic Sans MS" panose="030F0702030302020204" pitchFamily="66" charset="0"/>
              </a:rPr>
              <a:t>prosecution, with a view to providing correctional </a:t>
            </a:r>
            <a:r>
              <a:rPr lang="en-US" altLang="zh-HK" sz="2500" dirty="0">
                <a:latin typeface="Comic Sans MS" panose="030F0702030302020204" pitchFamily="66" charset="0"/>
              </a:rPr>
              <a:t>guidance, </a:t>
            </a:r>
            <a:r>
              <a:rPr lang="en-US" altLang="zh-HK" sz="2500" dirty="0">
                <a:highlight>
                  <a:srgbClr val="FFFF00"/>
                </a:highlight>
                <a:latin typeface="Comic Sans MS" panose="030F0702030302020204" pitchFamily="66" charset="0"/>
              </a:rPr>
              <a:t>giving young offenders an opportunity to reform</a:t>
            </a:r>
            <a:r>
              <a:rPr lang="en-US" altLang="zh-HK" sz="2500" dirty="0" smtClean="0">
                <a:latin typeface="Comic Sans MS" panose="030F0702030302020204" pitchFamily="66" charset="0"/>
              </a:rPr>
              <a:t>.</a:t>
            </a:r>
          </a:p>
          <a:p>
            <a:pPr algn="just"/>
            <a:endParaRPr lang="en-US" altLang="zh-TW" sz="2500" dirty="0">
              <a:latin typeface="Comic Sans MS" panose="030F0702030302020204" pitchFamily="66" charset="0"/>
            </a:endParaRPr>
          </a:p>
          <a:p>
            <a:r>
              <a:rPr lang="en-US" altLang="zh-HK" sz="2500" dirty="0" smtClean="0">
                <a:latin typeface="Comic Sans MS" panose="030F0702030302020204" pitchFamily="66" charset="0"/>
              </a:rPr>
              <a:t>The </a:t>
            </a:r>
            <a:r>
              <a:rPr lang="en-US" altLang="zh-HK" sz="2500" dirty="0">
                <a:latin typeface="Comic Sans MS" panose="030F0702030302020204" pitchFamily="66" charset="0"/>
              </a:rPr>
              <a:t>subject </a:t>
            </a:r>
            <a:r>
              <a:rPr lang="en-US" altLang="zh-HK" sz="2500" dirty="0">
                <a:highlight>
                  <a:srgbClr val="FFFF00"/>
                </a:highlight>
                <a:latin typeface="Comic Sans MS" panose="030F0702030302020204" pitchFamily="66" charset="0"/>
              </a:rPr>
              <a:t>must accept the supervision of Police </a:t>
            </a:r>
            <a:r>
              <a:rPr lang="en-US" altLang="zh-HK" sz="2500" dirty="0" smtClean="0">
                <a:latin typeface="Comic Sans MS" panose="030F0702030302020204" pitchFamily="66" charset="0"/>
              </a:rPr>
              <a:t>for </a:t>
            </a:r>
            <a:r>
              <a:rPr lang="en-US" altLang="zh-HK" sz="2500" dirty="0">
                <a:latin typeface="Comic Sans MS" panose="030F0702030302020204" pitchFamily="66" charset="0"/>
              </a:rPr>
              <a:t>two years from the date of caution or until the offender's 18th birthday, whichever is earlier</a:t>
            </a:r>
            <a:r>
              <a:rPr lang="en-US" altLang="zh-HK" sz="2500" dirty="0" smtClean="0">
                <a:latin typeface="Comic Sans MS" panose="030F0702030302020204" pitchFamily="66" charset="0"/>
              </a:rPr>
              <a:t>.</a:t>
            </a:r>
            <a:endParaRPr lang="zh-TW" altLang="en-US" sz="2500" dirty="0">
              <a:latin typeface="Comic Sans MS" panose="030F0702030302020204" pitchFamily="66" charset="0"/>
            </a:endParaRPr>
          </a:p>
          <a:p>
            <a:pPr marL="0" indent="0">
              <a:buNone/>
            </a:pPr>
            <a:endParaRPr lang="zh-HK" altLang="en-US" dirty="0"/>
          </a:p>
        </p:txBody>
      </p:sp>
      <p:pic>
        <p:nvPicPr>
          <p:cNvPr id="5" name="圖片 4" descr="一張含有 女孩, 洋娃娃, 卡通 的圖片&#10;&#10;自動產生的描述">
            <a:extLst>
              <a:ext uri="{FF2B5EF4-FFF2-40B4-BE49-F238E27FC236}">
                <a16:creationId xmlns:a16="http://schemas.microsoft.com/office/drawing/2014/main" id="{908012F0-CB5E-9A1B-2B50-F119EE3EC118}"/>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535" b="20208"/>
          <a:stretch/>
        </p:blipFill>
        <p:spPr>
          <a:xfrm>
            <a:off x="7113722" y="5077297"/>
            <a:ext cx="5408921" cy="1780703"/>
          </a:xfrm>
          <a:prstGeom prst="rect">
            <a:avLst/>
          </a:prstGeom>
        </p:spPr>
      </p:pic>
      <p:sp>
        <p:nvSpPr>
          <p:cNvPr id="4" name="文字方塊 3">
            <a:extLst>
              <a:ext uri="{FF2B5EF4-FFF2-40B4-BE49-F238E27FC236}">
                <a16:creationId xmlns:a16="http://schemas.microsoft.com/office/drawing/2014/main" id="{B3D6BE2C-FDEC-FD8E-0020-8F0D20CA05B4}"/>
              </a:ext>
            </a:extLst>
          </p:cNvPr>
          <p:cNvSpPr txBox="1"/>
          <p:nvPr/>
        </p:nvSpPr>
        <p:spPr>
          <a:xfrm>
            <a:off x="2646822" y="5792506"/>
            <a:ext cx="3449178" cy="830997"/>
          </a:xfrm>
          <a:prstGeom prst="rect">
            <a:avLst/>
          </a:prstGeom>
          <a:noFill/>
        </p:spPr>
        <p:txBody>
          <a:bodyPr wrap="square" rtlCol="0">
            <a:spAutoFit/>
          </a:bodyPr>
          <a:lstStyle/>
          <a:p>
            <a:r>
              <a:rPr lang="en-US" altLang="zh-TW" sz="1200" dirty="0" smtClean="0"/>
              <a:t>Photo source</a:t>
            </a:r>
            <a:r>
              <a:rPr lang="zh-TW" altLang="en-US" sz="1200" dirty="0" smtClean="0"/>
              <a:t>：</a:t>
            </a:r>
            <a:r>
              <a:rPr lang="en-US" altLang="zh-HK" sz="1200" dirty="0">
                <a:hlinkClick r:id="rId3"/>
              </a:rPr>
              <a:t>https://www.shutterstock.com/zh/image-vector/illustration-baby-girl-growing-showing-milestones-2614422111</a:t>
            </a:r>
            <a:r>
              <a:rPr lang="en-US" altLang="zh-HK" sz="1200" dirty="0"/>
              <a:t> </a:t>
            </a:r>
          </a:p>
        </p:txBody>
      </p:sp>
    </p:spTree>
    <p:extLst>
      <p:ext uri="{BB962C8B-B14F-4D97-AF65-F5344CB8AC3E}">
        <p14:creationId xmlns:p14="http://schemas.microsoft.com/office/powerpoint/2010/main" val="3484428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829D41A3-FBBD-ECEE-2FBC-8CC41DC29808}"/>
              </a:ext>
            </a:extLst>
          </p:cNvPr>
          <p:cNvSpPr>
            <a:spLocks noGrp="1"/>
          </p:cNvSpPr>
          <p:nvPr>
            <p:ph type="title"/>
          </p:nvPr>
        </p:nvSpPr>
        <p:spPr>
          <a:xfrm>
            <a:off x="572493" y="238539"/>
            <a:ext cx="11018520" cy="1434415"/>
          </a:xfrm>
        </p:spPr>
        <p:txBody>
          <a:bodyPr anchor="b">
            <a:normAutofit fontScale="90000"/>
          </a:bodyPr>
          <a:lstStyle/>
          <a:p>
            <a:r>
              <a:rPr lang="en-US" altLang="zh-HK" sz="5400" b="1" dirty="0">
                <a:latin typeface="Comic Sans MS" panose="030F0702030302020204" pitchFamily="66" charset="0"/>
              </a:rPr>
              <a:t>Police Superintendent’s Discretion Scheme </a:t>
            </a:r>
            <a:r>
              <a:rPr lang="en-US" altLang="zh-TW" sz="5400" b="1" dirty="0">
                <a:latin typeface="Comic Sans MS" panose="030F0702030302020204" pitchFamily="66" charset="0"/>
              </a:rPr>
              <a:t>(PSDS)</a:t>
            </a:r>
            <a:endParaRPr lang="zh-HK" altLang="en-US" sz="5400" dirty="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圖片 5" descr="一張含有 圖畫, 寫生, 動畫卡通, 卡通 的圖片&#10;&#10;自動產生的描述">
            <a:extLst>
              <a:ext uri="{FF2B5EF4-FFF2-40B4-BE49-F238E27FC236}">
                <a16:creationId xmlns:a16="http://schemas.microsoft.com/office/drawing/2014/main" id="{A18FB810-AE7D-8D59-E93E-97877C48A472}"/>
              </a:ext>
            </a:extLst>
          </p:cNvPr>
          <p:cNvPicPr>
            <a:picLocks noChangeAspect="1"/>
          </p:cNvPicPr>
          <p:nvPr/>
        </p:nvPicPr>
        <p:blipFill>
          <a:blip r:embed="rId3">
            <a:extLst>
              <a:ext uri="{28A0092B-C50C-407E-A947-70E740481C1C}">
                <a14:useLocalDpi xmlns:a14="http://schemas.microsoft.com/office/drawing/2010/main" val="0"/>
              </a:ext>
            </a:extLst>
          </a:blip>
          <a:srcRect l="1927" r="1865" b="-3"/>
          <a:stretch>
            <a:fillRect/>
          </a:stretch>
        </p:blipFill>
        <p:spPr>
          <a:xfrm>
            <a:off x="7675658" y="2093976"/>
            <a:ext cx="3941064" cy="4096512"/>
          </a:xfrm>
          <a:prstGeom prst="rect">
            <a:avLst/>
          </a:prstGeom>
        </p:spPr>
      </p:pic>
      <p:sp>
        <p:nvSpPr>
          <p:cNvPr id="4" name="文字方塊 3">
            <a:extLst>
              <a:ext uri="{FF2B5EF4-FFF2-40B4-BE49-F238E27FC236}">
                <a16:creationId xmlns:a16="http://schemas.microsoft.com/office/drawing/2014/main" id="{F57D95D0-F2CA-7F84-19BB-173791EBF362}"/>
              </a:ext>
            </a:extLst>
          </p:cNvPr>
          <p:cNvSpPr txBox="1"/>
          <p:nvPr/>
        </p:nvSpPr>
        <p:spPr>
          <a:xfrm>
            <a:off x="8326871" y="760215"/>
            <a:ext cx="3449178" cy="830997"/>
          </a:xfrm>
          <a:prstGeom prst="rect">
            <a:avLst/>
          </a:prstGeom>
          <a:noFill/>
        </p:spPr>
        <p:txBody>
          <a:bodyPr wrap="square" rtlCol="0">
            <a:spAutoFit/>
          </a:bodyPr>
          <a:lstStyle/>
          <a:p>
            <a:r>
              <a:rPr lang="en-US" altLang="zh-TW" sz="1200" dirty="0" smtClean="0"/>
              <a:t>Photo source</a:t>
            </a:r>
            <a:r>
              <a:rPr lang="zh-TW" altLang="en-US" sz="1200" dirty="0" smtClean="0"/>
              <a:t>：</a:t>
            </a:r>
            <a:r>
              <a:rPr lang="en-US" altLang="zh-HK" sz="1200" dirty="0">
                <a:hlinkClick r:id="rId4"/>
              </a:rPr>
              <a:t>https://depositphotos.com/cn/vector/cute-police-character-vector-design-521218138.html</a:t>
            </a:r>
            <a:r>
              <a:rPr lang="en-US" altLang="zh-HK" sz="1200" dirty="0"/>
              <a:t> </a:t>
            </a:r>
          </a:p>
        </p:txBody>
      </p:sp>
      <p:sp>
        <p:nvSpPr>
          <p:cNvPr id="3" name="內容版面配置區 2">
            <a:extLst>
              <a:ext uri="{FF2B5EF4-FFF2-40B4-BE49-F238E27FC236}">
                <a16:creationId xmlns:a16="http://schemas.microsoft.com/office/drawing/2014/main" id="{B134636E-6637-B7F6-3570-B871DFEA9BFC}"/>
              </a:ext>
            </a:extLst>
          </p:cNvPr>
          <p:cNvSpPr>
            <a:spLocks noGrp="1"/>
          </p:cNvSpPr>
          <p:nvPr>
            <p:ph idx="1"/>
          </p:nvPr>
        </p:nvSpPr>
        <p:spPr>
          <a:xfrm>
            <a:off x="572492" y="2071315"/>
            <a:ext cx="7517623" cy="4548145"/>
          </a:xfrm>
        </p:spPr>
        <p:txBody>
          <a:bodyPr anchor="t">
            <a:normAutofit fontScale="92500" lnSpcReduction="10000"/>
          </a:bodyPr>
          <a:lstStyle/>
          <a:p>
            <a:pPr marL="0" indent="0">
              <a:buNone/>
            </a:pPr>
            <a:r>
              <a:rPr lang="en-US" altLang="zh-HK" sz="2700" dirty="0">
                <a:latin typeface="Comic Sans MS" panose="030F0702030302020204" pitchFamily="66" charset="0"/>
              </a:rPr>
              <a:t>Criteria to be </a:t>
            </a:r>
            <a:r>
              <a:rPr lang="en-US" altLang="zh-HK" sz="2700" dirty="0" smtClean="0">
                <a:latin typeface="Comic Sans MS" panose="030F0702030302020204" pitchFamily="66" charset="0"/>
              </a:rPr>
              <a:t>Considered:</a:t>
            </a:r>
            <a:endParaRPr lang="en-US" altLang="zh-HK" sz="2700" dirty="0">
              <a:latin typeface="Comic Sans MS" panose="030F0702030302020204" pitchFamily="66" charset="0"/>
            </a:endParaRPr>
          </a:p>
          <a:p>
            <a:pPr marL="514350" indent="-514350" algn="just">
              <a:lnSpc>
                <a:spcPct val="100000"/>
              </a:lnSpc>
              <a:buFont typeface="+mj-lt"/>
              <a:buAutoNum type="arabicPeriod"/>
            </a:pPr>
            <a:r>
              <a:rPr lang="en-US" altLang="zh-HK" sz="2700" dirty="0">
                <a:latin typeface="Comic Sans MS" panose="030F0702030302020204" pitchFamily="66" charset="0"/>
              </a:rPr>
              <a:t>the evidence available is sufficient to support a prosecution;</a:t>
            </a:r>
          </a:p>
          <a:p>
            <a:pPr marL="514350" indent="-514350" algn="just">
              <a:buFont typeface="+mj-lt"/>
              <a:buAutoNum type="arabicPeriod"/>
            </a:pPr>
            <a:r>
              <a:rPr lang="en-US" altLang="zh-HK" sz="2700" dirty="0">
                <a:latin typeface="Comic Sans MS" panose="030F0702030302020204" pitchFamily="66" charset="0"/>
              </a:rPr>
              <a:t>the offender voluntarily and unequivocally admits the offence;</a:t>
            </a:r>
          </a:p>
          <a:p>
            <a:pPr marL="514350" indent="-514350" algn="just">
              <a:buFont typeface="+mj-lt"/>
              <a:buAutoNum type="arabicPeriod"/>
            </a:pPr>
            <a:r>
              <a:rPr lang="en-US" altLang="zh-HK" sz="2700" dirty="0">
                <a:latin typeface="Comic Sans MS" panose="030F0702030302020204" pitchFamily="66" charset="0"/>
              </a:rPr>
              <a:t>the offender and his/her parents or guardians agree to the cautioning;</a:t>
            </a:r>
          </a:p>
          <a:p>
            <a:pPr marL="514350" indent="-514350" algn="just">
              <a:buFont typeface="+mj-lt"/>
              <a:buAutoNum type="arabicPeriod"/>
            </a:pPr>
            <a:r>
              <a:rPr lang="en-US" altLang="zh-HK" sz="2700" dirty="0">
                <a:highlight>
                  <a:srgbClr val="FFFF00"/>
                </a:highlight>
                <a:latin typeface="Comic Sans MS" panose="030F0702030302020204" pitchFamily="66" charset="0"/>
              </a:rPr>
              <a:t>the nature, seriousness and prevalence of the offence;</a:t>
            </a:r>
          </a:p>
          <a:p>
            <a:pPr marL="514350" indent="-514350" algn="just">
              <a:buFont typeface="+mj-lt"/>
              <a:buAutoNum type="arabicPeriod"/>
            </a:pPr>
            <a:r>
              <a:rPr lang="en-US" altLang="zh-HK" sz="2700" dirty="0">
                <a:highlight>
                  <a:srgbClr val="FFFF00"/>
                </a:highlight>
                <a:latin typeface="Comic Sans MS" panose="030F0702030302020204" pitchFamily="66" charset="0"/>
              </a:rPr>
              <a:t>the offender's previous record</a:t>
            </a:r>
            <a:r>
              <a:rPr lang="en-US" altLang="zh-HK" sz="2700" dirty="0">
                <a:latin typeface="Comic Sans MS" panose="030F0702030302020204" pitchFamily="66" charset="0"/>
              </a:rPr>
              <a:t>; and</a:t>
            </a:r>
            <a:endParaRPr lang="zh-TW" altLang="en-US" sz="2700" dirty="0">
              <a:latin typeface="Comic Sans MS" panose="030F0702030302020204" pitchFamily="66" charset="0"/>
            </a:endParaRPr>
          </a:p>
          <a:p>
            <a:pPr marL="514350" indent="-514350" algn="just">
              <a:buFont typeface="+mj-lt"/>
              <a:buAutoNum type="arabicPeriod"/>
            </a:pPr>
            <a:r>
              <a:rPr lang="en-US" altLang="zh-HK" sz="2700" dirty="0">
                <a:latin typeface="Comic Sans MS" panose="030F0702030302020204" pitchFamily="66" charset="0"/>
              </a:rPr>
              <a:t>the attitude of the complainant.</a:t>
            </a:r>
            <a:endParaRPr lang="zh-TW" altLang="en-US" sz="2700" dirty="0">
              <a:latin typeface="Comic Sans MS" panose="030F0702030302020204" pitchFamily="66" charset="0"/>
            </a:endParaRPr>
          </a:p>
          <a:p>
            <a:endParaRPr lang="zh-HK" altLang="en-US" sz="2200" dirty="0"/>
          </a:p>
        </p:txBody>
      </p:sp>
    </p:spTree>
    <p:extLst>
      <p:ext uri="{BB962C8B-B14F-4D97-AF65-F5344CB8AC3E}">
        <p14:creationId xmlns:p14="http://schemas.microsoft.com/office/powerpoint/2010/main" val="2749614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A27D3C-73A3-FF2F-56F7-B5920E0EA9C2}"/>
              </a:ext>
            </a:extLst>
          </p:cNvPr>
          <p:cNvSpPr>
            <a:spLocks noGrp="1"/>
          </p:cNvSpPr>
          <p:nvPr>
            <p:ph type="title"/>
          </p:nvPr>
        </p:nvSpPr>
        <p:spPr>
          <a:xfrm>
            <a:off x="232475" y="518595"/>
            <a:ext cx="11739132" cy="1325563"/>
          </a:xfrm>
        </p:spPr>
        <p:txBody>
          <a:bodyPr>
            <a:normAutofit/>
          </a:bodyPr>
          <a:lstStyle/>
          <a:p>
            <a:r>
              <a:rPr lang="en-US" altLang="zh-TW" dirty="0" smtClean="0">
                <a:latin typeface="Comic Sans MS" panose="030F0702030302020204" pitchFamily="66" charset="0"/>
              </a:rPr>
              <a:t>Remember! Juveniles can also be prosecuted!</a:t>
            </a:r>
            <a:endParaRPr lang="zh-HK" altLang="en-US" dirty="0">
              <a:latin typeface="Comic Sans MS" panose="030F0702030302020204" pitchFamily="66" charset="0"/>
            </a:endParaRPr>
          </a:p>
        </p:txBody>
      </p:sp>
      <p:sp>
        <p:nvSpPr>
          <p:cNvPr id="3" name="內容版面配置區 2">
            <a:extLst>
              <a:ext uri="{FF2B5EF4-FFF2-40B4-BE49-F238E27FC236}">
                <a16:creationId xmlns:a16="http://schemas.microsoft.com/office/drawing/2014/main" id="{B959DAEB-F9C9-EF56-F27F-65A959816891}"/>
              </a:ext>
            </a:extLst>
          </p:cNvPr>
          <p:cNvSpPr>
            <a:spLocks noGrp="1"/>
          </p:cNvSpPr>
          <p:nvPr>
            <p:ph idx="1"/>
          </p:nvPr>
        </p:nvSpPr>
        <p:spPr>
          <a:xfrm>
            <a:off x="404247" y="1844018"/>
            <a:ext cx="7108371" cy="4351338"/>
          </a:xfrm>
        </p:spPr>
        <p:txBody>
          <a:bodyPr>
            <a:noAutofit/>
          </a:bodyPr>
          <a:lstStyle/>
          <a:p>
            <a:pPr algn="just"/>
            <a:r>
              <a:rPr lang="en-US" altLang="zh-TW" sz="2600" dirty="0" smtClean="0">
                <a:latin typeface="Comic Sans MS" panose="030F0702030302020204" pitchFamily="66" charset="0"/>
              </a:rPr>
              <a:t>In </a:t>
            </a:r>
            <a:r>
              <a:rPr lang="en-US" altLang="zh-TW" sz="2600" dirty="0">
                <a:latin typeface="Comic Sans MS" panose="030F0702030302020204" pitchFamily="66" charset="0"/>
              </a:rPr>
              <a:t>May 2024, a 16-year-old Form 2 boy stole a tablet computer from </a:t>
            </a:r>
            <a:r>
              <a:rPr lang="en-US" altLang="zh-TW" sz="2600" dirty="0" smtClean="0">
                <a:latin typeface="Comic Sans MS" panose="030F0702030302020204" pitchFamily="66" charset="0"/>
              </a:rPr>
              <a:t>the victim's school bag at a basketball court in </a:t>
            </a:r>
            <a:r>
              <a:rPr lang="en-US" altLang="zh-TW" sz="2600" dirty="0" err="1" smtClean="0">
                <a:latin typeface="Comic Sans MS" panose="030F0702030302020204" pitchFamily="66" charset="0"/>
              </a:rPr>
              <a:t>Sha</a:t>
            </a:r>
            <a:r>
              <a:rPr lang="en-US" altLang="zh-TW" sz="2600" dirty="0" smtClean="0">
                <a:latin typeface="Comic Sans MS" panose="030F0702030302020204" pitchFamily="66" charset="0"/>
              </a:rPr>
              <a:t> Tin. The Police arrested the boy after detailed investigation.</a:t>
            </a:r>
            <a:endParaRPr lang="zh-TW" altLang="en-US" sz="2600" dirty="0">
              <a:latin typeface="Comic Sans MS" panose="030F0702030302020204" pitchFamily="66" charset="0"/>
            </a:endParaRPr>
          </a:p>
          <a:p>
            <a:pPr algn="just"/>
            <a:r>
              <a:rPr lang="en-US" altLang="zh-HK" sz="2600" dirty="0">
                <a:latin typeface="Comic Sans MS" panose="030F0702030302020204" pitchFamily="66" charset="0"/>
              </a:rPr>
              <a:t>Further </a:t>
            </a:r>
            <a:r>
              <a:rPr lang="en-US" altLang="zh-HK" sz="2600" dirty="0" smtClean="0">
                <a:latin typeface="Comic Sans MS" panose="030F0702030302020204" pitchFamily="66" charset="0"/>
              </a:rPr>
              <a:t>investigation revealed </a:t>
            </a:r>
            <a:r>
              <a:rPr lang="en-US" altLang="zh-HK" sz="2600" dirty="0">
                <a:latin typeface="Comic Sans MS" panose="030F0702030302020204" pitchFamily="66" charset="0"/>
              </a:rPr>
              <a:t>that </a:t>
            </a:r>
            <a:r>
              <a:rPr lang="en-US" altLang="zh-HK" sz="2600" dirty="0">
                <a:highlight>
                  <a:srgbClr val="FFFF00"/>
                </a:highlight>
                <a:latin typeface="Comic Sans MS" panose="030F0702030302020204" pitchFamily="66" charset="0"/>
              </a:rPr>
              <a:t>the boy was also involved in another shop theft case</a:t>
            </a:r>
            <a:r>
              <a:rPr lang="en-US" altLang="zh-HK" sz="2600" dirty="0">
                <a:latin typeface="Comic Sans MS" panose="030F0702030302020204" pitchFamily="66" charset="0"/>
              </a:rPr>
              <a:t>.  </a:t>
            </a:r>
            <a:r>
              <a:rPr lang="en-US" altLang="zh-HK" sz="2600" dirty="0" smtClean="0">
                <a:latin typeface="Comic Sans MS" panose="030F0702030302020204" pitchFamily="66" charset="0"/>
              </a:rPr>
              <a:t>The Police </a:t>
            </a:r>
            <a:r>
              <a:rPr lang="en-US" altLang="zh-HK" sz="2600" dirty="0">
                <a:highlight>
                  <a:srgbClr val="FFFF00"/>
                </a:highlight>
                <a:latin typeface="Comic Sans MS" panose="030F0702030302020204" pitchFamily="66" charset="0"/>
              </a:rPr>
              <a:t>combined the two cases and prosecuted the boy</a:t>
            </a:r>
            <a:r>
              <a:rPr lang="en-US" altLang="zh-HK" sz="2600" dirty="0">
                <a:latin typeface="Comic Sans MS" panose="030F0702030302020204" pitchFamily="66" charset="0"/>
              </a:rPr>
              <a:t>, who later pleaded guilty to two counts of theft and was subsequently sentenced to </a:t>
            </a:r>
            <a:r>
              <a:rPr lang="en-US" altLang="zh-HK" sz="2600" dirty="0">
                <a:highlight>
                  <a:srgbClr val="FFFF00"/>
                </a:highlight>
                <a:latin typeface="Comic Sans MS" panose="030F0702030302020204" pitchFamily="66" charset="0"/>
              </a:rPr>
              <a:t>rehabilitation </a:t>
            </a:r>
            <a:r>
              <a:rPr lang="en-US" altLang="zh-HK" sz="2600" dirty="0" err="1">
                <a:highlight>
                  <a:srgbClr val="FFFF00"/>
                </a:highlight>
                <a:latin typeface="Comic Sans MS" panose="030F0702030302020204" pitchFamily="66" charset="0"/>
              </a:rPr>
              <a:t>centre</a:t>
            </a:r>
            <a:r>
              <a:rPr lang="en-US" altLang="zh-HK" sz="2600" dirty="0">
                <a:latin typeface="Comic Sans MS" panose="030F0702030302020204" pitchFamily="66" charset="0"/>
              </a:rPr>
              <a:t>.</a:t>
            </a:r>
            <a:endParaRPr lang="zh-TW" altLang="en-US" sz="2600" dirty="0">
              <a:latin typeface="Comic Sans MS" panose="030F0702030302020204" pitchFamily="66" charset="0"/>
            </a:endParaRPr>
          </a:p>
          <a:p>
            <a:endParaRPr lang="zh-HK" altLang="en-US" dirty="0"/>
          </a:p>
        </p:txBody>
      </p:sp>
      <p:sp>
        <p:nvSpPr>
          <p:cNvPr id="4" name="語音泡泡: 圓角矩形 3">
            <a:extLst>
              <a:ext uri="{FF2B5EF4-FFF2-40B4-BE49-F238E27FC236}">
                <a16:creationId xmlns:a16="http://schemas.microsoft.com/office/drawing/2014/main" id="{C224B5C8-9A85-F83B-912E-7D464BAAB4D2}"/>
              </a:ext>
            </a:extLst>
          </p:cNvPr>
          <p:cNvSpPr/>
          <p:nvPr/>
        </p:nvSpPr>
        <p:spPr>
          <a:xfrm>
            <a:off x="8061916" y="1844158"/>
            <a:ext cx="3909691" cy="1325562"/>
          </a:xfrm>
          <a:prstGeom prst="wedgeRoundRectCallout">
            <a:avLst>
              <a:gd name="adj1" fmla="val 4828"/>
              <a:gd name="adj2" fmla="val 10881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HK" sz="2400" dirty="0">
                <a:latin typeface="Comic Sans MS" panose="030F0702030302020204" pitchFamily="66" charset="0"/>
              </a:rPr>
              <a:t>Juvenile offenders also face serious </a:t>
            </a:r>
            <a:r>
              <a:rPr lang="en-US" altLang="zh-HK" sz="2400" dirty="0" smtClean="0">
                <a:latin typeface="Comic Sans MS" panose="030F0702030302020204" pitchFamily="66" charset="0"/>
              </a:rPr>
              <a:t>consequences</a:t>
            </a:r>
            <a:r>
              <a:rPr lang="en-US" altLang="zh-HK" sz="2400" dirty="0">
                <a:latin typeface="Comic Sans MS" panose="030F0702030302020204" pitchFamily="66" charset="0"/>
              </a:rPr>
              <a:t>!</a:t>
            </a:r>
            <a:endParaRPr lang="en-US" altLang="zh-TW" sz="2400" dirty="0">
              <a:latin typeface="Comic Sans MS" panose="030F0702030302020204" pitchFamily="66" charset="0"/>
            </a:endParaRPr>
          </a:p>
        </p:txBody>
      </p:sp>
      <p:pic>
        <p:nvPicPr>
          <p:cNvPr id="9" name="圖片 8" descr="一張含有 服裝, 足部穿著, 男孩, 排名 的圖片&#10;&#10;自動產生的描述">
            <a:extLst>
              <a:ext uri="{FF2B5EF4-FFF2-40B4-BE49-F238E27FC236}">
                <a16:creationId xmlns:a16="http://schemas.microsoft.com/office/drawing/2014/main" id="{98C4990F-F36A-4833-B554-C20BB3230F48}"/>
              </a:ext>
            </a:extLst>
          </p:cNvPr>
          <p:cNvPicPr>
            <a:picLocks noChangeAspect="1"/>
          </p:cNvPicPr>
          <p:nvPr/>
        </p:nvPicPr>
        <p:blipFill>
          <a:blip r:embed="rId2" cstate="hq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061916" y="3323191"/>
            <a:ext cx="3534809" cy="3534809"/>
          </a:xfrm>
          <a:prstGeom prst="rect">
            <a:avLst/>
          </a:prstGeom>
        </p:spPr>
      </p:pic>
      <p:sp>
        <p:nvSpPr>
          <p:cNvPr id="5" name="文字方塊 4">
            <a:extLst>
              <a:ext uri="{FF2B5EF4-FFF2-40B4-BE49-F238E27FC236}">
                <a16:creationId xmlns:a16="http://schemas.microsoft.com/office/drawing/2014/main" id="{82357BBC-0F18-DB08-10E4-0F6FFFCE5B77}"/>
              </a:ext>
            </a:extLst>
          </p:cNvPr>
          <p:cNvSpPr txBox="1"/>
          <p:nvPr/>
        </p:nvSpPr>
        <p:spPr>
          <a:xfrm>
            <a:off x="8061916" y="4948525"/>
            <a:ext cx="3650154" cy="1077218"/>
          </a:xfrm>
          <a:prstGeom prst="rect">
            <a:avLst/>
          </a:prstGeom>
          <a:noFill/>
        </p:spPr>
        <p:txBody>
          <a:bodyPr wrap="square" rtlCol="0">
            <a:spAutoFit/>
          </a:bodyPr>
          <a:lstStyle/>
          <a:p>
            <a:pPr algn="ctr"/>
            <a:r>
              <a:rPr lang="en-US" altLang="zh-HK" sz="3200" dirty="0">
                <a:highlight>
                  <a:srgbClr val="FFFF00"/>
                </a:highlight>
                <a:latin typeface="Comic Sans MS" panose="030F0702030302020204" pitchFamily="66" charset="0"/>
              </a:rPr>
              <a:t>What goes around comes around. </a:t>
            </a:r>
            <a:endParaRPr lang="zh-HK" altLang="en-US" sz="3200" dirty="0">
              <a:highlight>
                <a:srgbClr val="FFFF00"/>
              </a:highlight>
              <a:latin typeface="Comic Sans MS" panose="030F0702030302020204" pitchFamily="66" charset="0"/>
            </a:endParaRPr>
          </a:p>
        </p:txBody>
      </p:sp>
      <p:sp>
        <p:nvSpPr>
          <p:cNvPr id="6" name="文字方塊 5">
            <a:extLst>
              <a:ext uri="{FF2B5EF4-FFF2-40B4-BE49-F238E27FC236}">
                <a16:creationId xmlns:a16="http://schemas.microsoft.com/office/drawing/2014/main" id="{4538E95C-1812-E001-FB14-9B5D1C2D1B55}"/>
              </a:ext>
            </a:extLst>
          </p:cNvPr>
          <p:cNvSpPr txBox="1"/>
          <p:nvPr/>
        </p:nvSpPr>
        <p:spPr>
          <a:xfrm>
            <a:off x="8819022" y="41959"/>
            <a:ext cx="3449178" cy="707886"/>
          </a:xfrm>
          <a:prstGeom prst="rect">
            <a:avLst/>
          </a:prstGeom>
          <a:noFill/>
        </p:spPr>
        <p:txBody>
          <a:bodyPr wrap="square" rtlCol="0">
            <a:spAutoFit/>
          </a:bodyPr>
          <a:lstStyle/>
          <a:p>
            <a:r>
              <a:rPr lang="en-US" altLang="zh-TW" sz="1000" dirty="0" smtClean="0"/>
              <a:t>Photo source</a:t>
            </a:r>
            <a:r>
              <a:rPr lang="zh-TW" altLang="en-US" sz="1000" dirty="0" smtClean="0"/>
              <a:t>：</a:t>
            </a:r>
            <a:r>
              <a:rPr lang="en-US" altLang="zh-HK" sz="1000" dirty="0">
                <a:hlinkClick r:id="rId3"/>
              </a:rPr>
              <a:t>https://zh.pngtree.com/freepng/salute-people-police-hand-drawn-cartoon_4493234.html</a:t>
            </a:r>
            <a:r>
              <a:rPr lang="en-US" altLang="zh-HK" sz="1000" dirty="0"/>
              <a:t> </a:t>
            </a:r>
          </a:p>
        </p:txBody>
      </p:sp>
    </p:spTree>
    <p:extLst>
      <p:ext uri="{BB962C8B-B14F-4D97-AF65-F5344CB8AC3E}">
        <p14:creationId xmlns:p14="http://schemas.microsoft.com/office/powerpoint/2010/main" val="124789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a:extLst>
              <a:ext uri="{FF2B5EF4-FFF2-40B4-BE49-F238E27FC236}">
                <a16:creationId xmlns:a16="http://schemas.microsoft.com/office/drawing/2014/main" id="{A62583B4-EF3E-DDFD-105D-954D9E30000B}"/>
              </a:ext>
            </a:extLst>
          </p:cNvPr>
          <p:cNvSpPr/>
          <p:nvPr/>
        </p:nvSpPr>
        <p:spPr>
          <a:xfrm>
            <a:off x="2307304" y="193660"/>
            <a:ext cx="3071428" cy="124097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TW" sz="3200" dirty="0" smtClean="0">
                <a:latin typeface="Comic Sans MS" panose="030F0702030302020204" pitchFamily="66" charset="0"/>
              </a:rPr>
              <a:t>Peer pressure</a:t>
            </a:r>
            <a:endParaRPr lang="zh-HK" altLang="en-US" sz="3200" dirty="0">
              <a:latin typeface="Comic Sans MS" panose="030F0702030302020204" pitchFamily="66" charset="0"/>
            </a:endParaRPr>
          </a:p>
        </p:txBody>
      </p:sp>
      <p:sp>
        <p:nvSpPr>
          <p:cNvPr id="5" name="橢圓 4">
            <a:extLst>
              <a:ext uri="{FF2B5EF4-FFF2-40B4-BE49-F238E27FC236}">
                <a16:creationId xmlns:a16="http://schemas.microsoft.com/office/drawing/2014/main" id="{659A04D7-50CB-4149-0329-5D14B3D0CAA3}"/>
              </a:ext>
            </a:extLst>
          </p:cNvPr>
          <p:cNvSpPr/>
          <p:nvPr/>
        </p:nvSpPr>
        <p:spPr>
          <a:xfrm>
            <a:off x="436555" y="1485523"/>
            <a:ext cx="3218503" cy="124097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TW" sz="3200" dirty="0">
                <a:latin typeface="Comic Sans MS" panose="030F0702030302020204" pitchFamily="66" charset="0"/>
              </a:rPr>
              <a:t>Imprudent</a:t>
            </a:r>
            <a:endParaRPr lang="zh-HK" altLang="en-US" sz="3200" dirty="0">
              <a:latin typeface="Comic Sans MS" panose="030F0702030302020204" pitchFamily="66" charset="0"/>
            </a:endParaRPr>
          </a:p>
        </p:txBody>
      </p:sp>
      <p:sp>
        <p:nvSpPr>
          <p:cNvPr id="6" name="橢圓 5">
            <a:extLst>
              <a:ext uri="{FF2B5EF4-FFF2-40B4-BE49-F238E27FC236}">
                <a16:creationId xmlns:a16="http://schemas.microsoft.com/office/drawing/2014/main" id="{6DF56E99-8B5E-B3B1-61A8-DE6B29E774E9}"/>
              </a:ext>
            </a:extLst>
          </p:cNvPr>
          <p:cNvSpPr/>
          <p:nvPr/>
        </p:nvSpPr>
        <p:spPr>
          <a:xfrm>
            <a:off x="4062615" y="1390713"/>
            <a:ext cx="3319207" cy="124097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TW" sz="3200" dirty="0">
                <a:latin typeface="Comic Sans MS" panose="030F0702030302020204" pitchFamily="66" charset="0"/>
              </a:rPr>
              <a:t>Impromptu</a:t>
            </a:r>
            <a:endParaRPr lang="zh-HK" altLang="en-US" sz="3200" dirty="0">
              <a:latin typeface="Comic Sans MS" panose="030F0702030302020204" pitchFamily="66" charset="0"/>
            </a:endParaRPr>
          </a:p>
        </p:txBody>
      </p:sp>
      <p:sp>
        <p:nvSpPr>
          <p:cNvPr id="7" name="箭號: 向下 6">
            <a:extLst>
              <a:ext uri="{FF2B5EF4-FFF2-40B4-BE49-F238E27FC236}">
                <a16:creationId xmlns:a16="http://schemas.microsoft.com/office/drawing/2014/main" id="{61034E7D-D22C-71D4-861A-2161300B1924}"/>
              </a:ext>
            </a:extLst>
          </p:cNvPr>
          <p:cNvSpPr/>
          <p:nvPr/>
        </p:nvSpPr>
        <p:spPr>
          <a:xfrm>
            <a:off x="3095000" y="2726494"/>
            <a:ext cx="1741714" cy="9688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sz="3200"/>
          </a:p>
        </p:txBody>
      </p:sp>
      <p:sp>
        <p:nvSpPr>
          <p:cNvPr id="8" name="橢圓 7">
            <a:extLst>
              <a:ext uri="{FF2B5EF4-FFF2-40B4-BE49-F238E27FC236}">
                <a16:creationId xmlns:a16="http://schemas.microsoft.com/office/drawing/2014/main" id="{D2F64735-9129-A710-8EE3-95400DE3A97C}"/>
              </a:ext>
            </a:extLst>
          </p:cNvPr>
          <p:cNvSpPr/>
          <p:nvPr/>
        </p:nvSpPr>
        <p:spPr>
          <a:xfrm>
            <a:off x="582374" y="3712044"/>
            <a:ext cx="3162671" cy="124097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TW" sz="3200" dirty="0">
                <a:latin typeface="Comic Sans MS" panose="030F0702030302020204" pitchFamily="66" charset="0"/>
              </a:rPr>
              <a:t>Loss of freedom</a:t>
            </a:r>
            <a:endParaRPr lang="zh-HK" altLang="en-US" sz="3200" dirty="0">
              <a:latin typeface="Comic Sans MS" panose="030F0702030302020204" pitchFamily="66" charset="0"/>
            </a:endParaRPr>
          </a:p>
        </p:txBody>
      </p:sp>
      <p:sp>
        <p:nvSpPr>
          <p:cNvPr id="9" name="橢圓 8">
            <a:extLst>
              <a:ext uri="{FF2B5EF4-FFF2-40B4-BE49-F238E27FC236}">
                <a16:creationId xmlns:a16="http://schemas.microsoft.com/office/drawing/2014/main" id="{22A9E316-A0E9-8423-E3A2-1A642524C708}"/>
              </a:ext>
            </a:extLst>
          </p:cNvPr>
          <p:cNvSpPr/>
          <p:nvPr/>
        </p:nvSpPr>
        <p:spPr>
          <a:xfrm>
            <a:off x="4185538" y="3695322"/>
            <a:ext cx="3117168" cy="124097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TW" sz="3200" dirty="0">
                <a:latin typeface="Comic Sans MS" panose="030F0702030302020204" pitchFamily="66" charset="0"/>
              </a:rPr>
              <a:t>Criminal liability</a:t>
            </a:r>
            <a:endParaRPr lang="zh-HK" altLang="en-US" sz="3200" dirty="0">
              <a:latin typeface="Comic Sans MS" panose="030F0702030302020204" pitchFamily="66" charset="0"/>
            </a:endParaRPr>
          </a:p>
        </p:txBody>
      </p:sp>
      <p:sp>
        <p:nvSpPr>
          <p:cNvPr id="10" name="橢圓 9">
            <a:extLst>
              <a:ext uri="{FF2B5EF4-FFF2-40B4-BE49-F238E27FC236}">
                <a16:creationId xmlns:a16="http://schemas.microsoft.com/office/drawing/2014/main" id="{93E626EC-7637-6794-3B90-485B372E5D75}"/>
              </a:ext>
            </a:extLst>
          </p:cNvPr>
          <p:cNvSpPr/>
          <p:nvPr/>
        </p:nvSpPr>
        <p:spPr>
          <a:xfrm>
            <a:off x="2145167" y="5190204"/>
            <a:ext cx="4365699" cy="124097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TW" sz="3200" dirty="0">
                <a:latin typeface="Comic Sans MS" panose="030F0702030302020204" pitchFamily="66" charset="0"/>
              </a:rPr>
              <a:t>Other’s </a:t>
            </a:r>
            <a:r>
              <a:rPr lang="en-US" altLang="zh-TW" sz="3200" dirty="0" smtClean="0">
                <a:latin typeface="Comic Sans MS" panose="030F0702030302020204" pitchFamily="66" charset="0"/>
              </a:rPr>
              <a:t>disappointment</a:t>
            </a:r>
            <a:endParaRPr lang="zh-HK" altLang="en-US" sz="3200" dirty="0">
              <a:latin typeface="Comic Sans MS" panose="030F0702030302020204" pitchFamily="66" charset="0"/>
            </a:endParaRPr>
          </a:p>
        </p:txBody>
      </p:sp>
      <p:sp>
        <p:nvSpPr>
          <p:cNvPr id="11" name="右大括弧 10">
            <a:extLst>
              <a:ext uri="{FF2B5EF4-FFF2-40B4-BE49-F238E27FC236}">
                <a16:creationId xmlns:a16="http://schemas.microsoft.com/office/drawing/2014/main" id="{16B25F9A-4BDE-F79F-DEBD-F1B4FF4A4616}"/>
              </a:ext>
            </a:extLst>
          </p:cNvPr>
          <p:cNvSpPr/>
          <p:nvPr/>
        </p:nvSpPr>
        <p:spPr>
          <a:xfrm>
            <a:off x="7381601" y="152587"/>
            <a:ext cx="631372" cy="310275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HK" altLang="en-US" sz="3000"/>
          </a:p>
        </p:txBody>
      </p:sp>
      <p:sp>
        <p:nvSpPr>
          <p:cNvPr id="12" name="右大括弧 11">
            <a:extLst>
              <a:ext uri="{FF2B5EF4-FFF2-40B4-BE49-F238E27FC236}">
                <a16:creationId xmlns:a16="http://schemas.microsoft.com/office/drawing/2014/main" id="{DA10E4E9-7141-99A2-F2A6-308DEEC14CF7}"/>
              </a:ext>
            </a:extLst>
          </p:cNvPr>
          <p:cNvSpPr/>
          <p:nvPr/>
        </p:nvSpPr>
        <p:spPr>
          <a:xfrm>
            <a:off x="7405805" y="3546864"/>
            <a:ext cx="631372" cy="310275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HK" altLang="en-US" sz="3000"/>
          </a:p>
        </p:txBody>
      </p:sp>
      <p:sp>
        <p:nvSpPr>
          <p:cNvPr id="13" name="橢圓 12">
            <a:extLst>
              <a:ext uri="{FF2B5EF4-FFF2-40B4-BE49-F238E27FC236}">
                <a16:creationId xmlns:a16="http://schemas.microsoft.com/office/drawing/2014/main" id="{1FF26624-1B6A-5680-D40D-9CB65D5EE223}"/>
              </a:ext>
            </a:extLst>
          </p:cNvPr>
          <p:cNvSpPr/>
          <p:nvPr/>
        </p:nvSpPr>
        <p:spPr>
          <a:xfrm>
            <a:off x="8580173" y="1209691"/>
            <a:ext cx="2751786" cy="124097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TW" sz="3200" dirty="0">
                <a:latin typeface="Comic Sans MS" panose="030F0702030302020204" pitchFamily="66" charset="0"/>
              </a:rPr>
              <a:t>Random act</a:t>
            </a:r>
            <a:endParaRPr lang="zh-HK" altLang="en-US" sz="3200" dirty="0">
              <a:latin typeface="Comic Sans MS" panose="030F0702030302020204" pitchFamily="66" charset="0"/>
            </a:endParaRPr>
          </a:p>
        </p:txBody>
      </p:sp>
      <p:sp>
        <p:nvSpPr>
          <p:cNvPr id="14" name="橢圓 13">
            <a:extLst>
              <a:ext uri="{FF2B5EF4-FFF2-40B4-BE49-F238E27FC236}">
                <a16:creationId xmlns:a16="http://schemas.microsoft.com/office/drawing/2014/main" id="{029774D3-878E-F825-3504-B9263464AECB}"/>
              </a:ext>
            </a:extLst>
          </p:cNvPr>
          <p:cNvSpPr/>
          <p:nvPr/>
        </p:nvSpPr>
        <p:spPr>
          <a:xfrm>
            <a:off x="8140276" y="4569718"/>
            <a:ext cx="3895779" cy="124097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TW" sz="3200" dirty="0">
                <a:latin typeface="Comic Sans MS" panose="030F0702030302020204" pitchFamily="66" charset="0"/>
              </a:rPr>
              <a:t>Serious consequences</a:t>
            </a:r>
            <a:endParaRPr lang="zh-HK" altLang="en-US" sz="3200" dirty="0">
              <a:latin typeface="Comic Sans MS" panose="030F0702030302020204" pitchFamily="66" charset="0"/>
            </a:endParaRPr>
          </a:p>
        </p:txBody>
      </p:sp>
      <p:sp>
        <p:nvSpPr>
          <p:cNvPr id="15" name="文字方塊 14">
            <a:extLst>
              <a:ext uri="{FF2B5EF4-FFF2-40B4-BE49-F238E27FC236}">
                <a16:creationId xmlns:a16="http://schemas.microsoft.com/office/drawing/2014/main" id="{D2F34C53-DE48-7420-32DD-24EEA384ECDA}"/>
              </a:ext>
            </a:extLst>
          </p:cNvPr>
          <p:cNvSpPr txBox="1"/>
          <p:nvPr/>
        </p:nvSpPr>
        <p:spPr>
          <a:xfrm>
            <a:off x="8426623" y="3117775"/>
            <a:ext cx="3058885" cy="784830"/>
          </a:xfrm>
          <a:prstGeom prst="rect">
            <a:avLst/>
          </a:prstGeom>
          <a:noFill/>
        </p:spPr>
        <p:txBody>
          <a:bodyPr wrap="square" rtlCol="0">
            <a:spAutoFit/>
          </a:bodyPr>
          <a:lstStyle/>
          <a:p>
            <a:pPr algn="ctr"/>
            <a:r>
              <a:rPr lang="en-US" altLang="zh-TW" sz="4500" dirty="0" smtClean="0">
                <a:highlight>
                  <a:srgbClr val="FFFF00"/>
                </a:highlight>
                <a:latin typeface="Comic Sans MS" panose="030F0702030302020204" pitchFamily="66" charset="0"/>
              </a:rPr>
              <a:t>Worth it?</a:t>
            </a:r>
            <a:endParaRPr lang="zh-HK" altLang="en-US" sz="4500" dirty="0">
              <a:highlight>
                <a:srgbClr val="FFFF00"/>
              </a:highlight>
              <a:latin typeface="Comic Sans MS" panose="030F0702030302020204" pitchFamily="66" charset="0"/>
            </a:endParaRPr>
          </a:p>
        </p:txBody>
      </p:sp>
    </p:spTree>
    <p:extLst>
      <p:ext uri="{BB962C8B-B14F-4D97-AF65-F5344CB8AC3E}">
        <p14:creationId xmlns:p14="http://schemas.microsoft.com/office/powerpoint/2010/main" val="176937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圖片 5" descr="一張含有 設計, 方塊 的圖片&#10;&#10;描述是以中可信度自動產生">
            <a:extLst>
              <a:ext uri="{FF2B5EF4-FFF2-40B4-BE49-F238E27FC236}">
                <a16:creationId xmlns:a16="http://schemas.microsoft.com/office/drawing/2014/main" id="{DD64C1EE-2C23-2198-F783-A88C24D6AAC8}"/>
              </a:ext>
            </a:extLst>
          </p:cNvPr>
          <p:cNvPicPr>
            <a:picLocks noChangeAspect="1"/>
          </p:cNvPicPr>
          <p:nvPr/>
        </p:nvPicPr>
        <p:blipFill>
          <a:blip r:embed="rId2">
            <a:extLst>
              <a:ext uri="{28A0092B-C50C-407E-A947-70E740481C1C}">
                <a14:useLocalDpi xmlns:a14="http://schemas.microsoft.com/office/drawing/2010/main" val="0"/>
              </a:ext>
            </a:extLst>
          </a:blip>
          <a:srcRect t="10002" r="-2" b="-2"/>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文字方塊 3">
            <a:extLst>
              <a:ext uri="{FF2B5EF4-FFF2-40B4-BE49-F238E27FC236}">
                <a16:creationId xmlns:a16="http://schemas.microsoft.com/office/drawing/2014/main" id="{3A165DEB-82D1-78CD-6780-58E73B61AE18}"/>
              </a:ext>
            </a:extLst>
          </p:cNvPr>
          <p:cNvSpPr txBox="1"/>
          <p:nvPr/>
        </p:nvSpPr>
        <p:spPr>
          <a:xfrm>
            <a:off x="1089146" y="6176963"/>
            <a:ext cx="3449178" cy="646331"/>
          </a:xfrm>
          <a:prstGeom prst="rect">
            <a:avLst/>
          </a:prstGeom>
          <a:noFill/>
        </p:spPr>
        <p:txBody>
          <a:bodyPr wrap="square" rtlCol="0">
            <a:spAutoFit/>
          </a:bodyPr>
          <a:lstStyle/>
          <a:p>
            <a:r>
              <a:rPr lang="en-US" altLang="zh-TW" sz="1200" dirty="0" smtClean="0"/>
              <a:t>Photo source</a:t>
            </a:r>
            <a:r>
              <a:rPr lang="zh-TW" altLang="en-US" sz="1200" dirty="0" smtClean="0"/>
              <a:t>：</a:t>
            </a:r>
            <a:r>
              <a:rPr lang="en-US" altLang="zh-HK" sz="1200" dirty="0">
                <a:hlinkClick r:id="rId3"/>
              </a:rPr>
              <a:t>https://88icon.com/sucai/ippvvlv.html</a:t>
            </a:r>
            <a:r>
              <a:rPr lang="en-US" altLang="zh-HK" sz="1200" dirty="0"/>
              <a:t> </a:t>
            </a:r>
            <a:endParaRPr lang="zh-HK" altLang="en-US" sz="1200" dirty="0"/>
          </a:p>
        </p:txBody>
      </p:sp>
      <p:sp>
        <p:nvSpPr>
          <p:cNvPr id="2" name="標題 1">
            <a:extLst>
              <a:ext uri="{FF2B5EF4-FFF2-40B4-BE49-F238E27FC236}">
                <a16:creationId xmlns:a16="http://schemas.microsoft.com/office/drawing/2014/main" id="{D647F17E-FF70-6631-EED4-9935599179D2}"/>
              </a:ext>
            </a:extLst>
          </p:cNvPr>
          <p:cNvSpPr>
            <a:spLocks noGrp="1"/>
          </p:cNvSpPr>
          <p:nvPr>
            <p:ph type="title"/>
          </p:nvPr>
        </p:nvSpPr>
        <p:spPr>
          <a:xfrm>
            <a:off x="506651" y="265372"/>
            <a:ext cx="7905829" cy="1807305"/>
          </a:xfrm>
        </p:spPr>
        <p:txBody>
          <a:bodyPr>
            <a:normAutofit/>
          </a:bodyPr>
          <a:lstStyle/>
          <a:p>
            <a:r>
              <a:rPr lang="en-US" altLang="zh-TW" sz="4300" b="1" dirty="0" smtClean="0">
                <a:latin typeface="Comic Sans MS" panose="030F0702030302020204" pitchFamily="66" charset="0"/>
              </a:rPr>
              <a:t>Trend</a:t>
            </a:r>
            <a:r>
              <a:rPr lang="en-US" altLang="zh-TW" b="1" dirty="0" smtClean="0">
                <a:latin typeface="Comic Sans MS" panose="030F0702030302020204" pitchFamily="66" charset="0"/>
              </a:rPr>
              <a:t> of juvenile theft</a:t>
            </a:r>
            <a:endParaRPr lang="zh-HK" altLang="en-US" b="1" dirty="0">
              <a:latin typeface="Comic Sans MS" panose="030F0702030302020204" pitchFamily="66" charset="0"/>
            </a:endParaRPr>
          </a:p>
        </p:txBody>
      </p:sp>
      <p:sp>
        <p:nvSpPr>
          <p:cNvPr id="3" name="內容版面配置區 2">
            <a:extLst>
              <a:ext uri="{FF2B5EF4-FFF2-40B4-BE49-F238E27FC236}">
                <a16:creationId xmlns:a16="http://schemas.microsoft.com/office/drawing/2014/main" id="{699DC089-C453-C10B-8E42-02B522505E0A}"/>
              </a:ext>
            </a:extLst>
          </p:cNvPr>
          <p:cNvSpPr>
            <a:spLocks noGrp="1"/>
          </p:cNvSpPr>
          <p:nvPr>
            <p:ph idx="1"/>
          </p:nvPr>
        </p:nvSpPr>
        <p:spPr>
          <a:xfrm>
            <a:off x="503603" y="1751406"/>
            <a:ext cx="6568441" cy="4167256"/>
          </a:xfrm>
        </p:spPr>
        <p:txBody>
          <a:bodyPr>
            <a:normAutofit fontScale="92500" lnSpcReduction="10000"/>
          </a:bodyPr>
          <a:lstStyle/>
          <a:p>
            <a:pPr algn="just"/>
            <a:r>
              <a:rPr lang="en-US" altLang="zh-TW" dirty="0" smtClean="0">
                <a:latin typeface="Comic Sans MS" panose="030F0702030302020204" pitchFamily="66" charset="0"/>
              </a:rPr>
              <a:t>Theft </a:t>
            </a:r>
            <a:r>
              <a:rPr lang="en-US" altLang="zh-TW" dirty="0">
                <a:latin typeface="Comic Sans MS" panose="030F0702030302020204" pitchFamily="66" charset="0"/>
              </a:rPr>
              <a:t>is one of the </a:t>
            </a:r>
            <a:r>
              <a:rPr lang="en-US" altLang="zh-TW" dirty="0">
                <a:highlight>
                  <a:srgbClr val="FFFF00"/>
                </a:highlight>
                <a:latin typeface="Comic Sans MS" panose="030F0702030302020204" pitchFamily="66" charset="0"/>
              </a:rPr>
              <a:t>most common criminal offences </a:t>
            </a:r>
            <a:r>
              <a:rPr lang="en-US" altLang="zh-TW" dirty="0">
                <a:latin typeface="Comic Sans MS" panose="030F0702030302020204" pitchFamily="66" charset="0"/>
              </a:rPr>
              <a:t>committed by young people, especially shop theft</a:t>
            </a:r>
            <a:r>
              <a:rPr lang="en-US" altLang="zh-TW" dirty="0" smtClean="0">
                <a:latin typeface="Comic Sans MS" panose="030F0702030302020204" pitchFamily="66" charset="0"/>
              </a:rPr>
              <a:t>.</a:t>
            </a:r>
          </a:p>
          <a:p>
            <a:pPr marL="0" indent="0" algn="just">
              <a:buNone/>
            </a:pPr>
            <a:endParaRPr lang="en-US" altLang="zh-TW" dirty="0">
              <a:latin typeface="Comic Sans MS" panose="030F0702030302020204" pitchFamily="66" charset="0"/>
            </a:endParaRPr>
          </a:p>
          <a:p>
            <a:pPr algn="just"/>
            <a:r>
              <a:rPr lang="en-US" altLang="zh-TW" dirty="0">
                <a:latin typeface="Comic Sans MS" panose="030F0702030302020204" pitchFamily="66" charset="0"/>
              </a:rPr>
              <a:t>The number of juvenile theft cases </a:t>
            </a:r>
            <a:r>
              <a:rPr lang="en-US" altLang="zh-TW" dirty="0">
                <a:highlight>
                  <a:srgbClr val="FFFF00"/>
                </a:highlight>
                <a:latin typeface="Comic Sans MS" panose="030F0702030302020204" pitchFamily="66" charset="0"/>
              </a:rPr>
              <a:t>has been on the rise in recent years</a:t>
            </a:r>
            <a:r>
              <a:rPr lang="en-US" altLang="zh-TW" dirty="0">
                <a:latin typeface="Comic Sans MS" panose="030F0702030302020204" pitchFamily="66" charset="0"/>
              </a:rPr>
              <a:t>.  In 2024, a total of 493 juveniles aged between 10 and 20 were arrested for theft, representing an increase of 82 juveniles or 20% when compared with the number in 2023. </a:t>
            </a:r>
            <a:endParaRPr lang="zh-HK" altLang="en-US" dirty="0">
              <a:latin typeface="Comic Sans MS" panose="030F0702030302020204" pitchFamily="66" charset="0"/>
            </a:endParaRPr>
          </a:p>
        </p:txBody>
      </p:sp>
    </p:spTree>
    <p:extLst>
      <p:ext uri="{BB962C8B-B14F-4D97-AF65-F5344CB8AC3E}">
        <p14:creationId xmlns:p14="http://schemas.microsoft.com/office/powerpoint/2010/main" val="3968689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C7C7EA67-A79A-E04F-AFB8-539D8F9382A9}"/>
              </a:ext>
            </a:extLst>
          </p:cNvPr>
          <p:cNvSpPr>
            <a:spLocks noGrp="1"/>
          </p:cNvSpPr>
          <p:nvPr>
            <p:ph type="title"/>
          </p:nvPr>
        </p:nvSpPr>
        <p:spPr>
          <a:xfrm>
            <a:off x="158394" y="466782"/>
            <a:ext cx="2189008" cy="847939"/>
          </a:xfrm>
        </p:spPr>
        <p:style>
          <a:lnRef idx="2">
            <a:schemeClr val="accent2">
              <a:shade val="15000"/>
            </a:schemeClr>
          </a:lnRef>
          <a:fillRef idx="1">
            <a:schemeClr val="accent2"/>
          </a:fillRef>
          <a:effectRef idx="0">
            <a:schemeClr val="accent2"/>
          </a:effectRef>
          <a:fontRef idx="minor">
            <a:schemeClr val="lt1"/>
          </a:fontRef>
        </p:style>
        <p:txBody>
          <a:bodyPr>
            <a:normAutofit/>
          </a:bodyPr>
          <a:lstStyle/>
          <a:p>
            <a:r>
              <a:rPr lang="en-US" altLang="zh-TW" sz="3300" dirty="0" smtClean="0">
                <a:latin typeface="Comic Sans MS" panose="030F0702030302020204" pitchFamily="66" charset="0"/>
              </a:rPr>
              <a:t>Conclusion</a:t>
            </a:r>
            <a:endParaRPr lang="zh-HK" altLang="en-US" sz="3300" dirty="0">
              <a:latin typeface="Comic Sans MS" panose="030F0702030302020204" pitchFamily="66" charset="0"/>
            </a:endParaRPr>
          </a:p>
        </p:txBody>
      </p:sp>
      <p:graphicFrame>
        <p:nvGraphicFramePr>
          <p:cNvPr id="11" name="資料庫圖表 10">
            <a:extLst>
              <a:ext uri="{FF2B5EF4-FFF2-40B4-BE49-F238E27FC236}">
                <a16:creationId xmlns:a16="http://schemas.microsoft.com/office/drawing/2014/main" id="{AB7ED674-6893-16D6-56F3-95336AA50A39}"/>
              </a:ext>
            </a:extLst>
          </p:cNvPr>
          <p:cNvGraphicFramePr/>
          <p:nvPr>
            <p:extLst>
              <p:ext uri="{D42A27DB-BD31-4B8C-83A1-F6EECF244321}">
                <p14:modId xmlns:p14="http://schemas.microsoft.com/office/powerpoint/2010/main" val="372126484"/>
              </p:ext>
            </p:extLst>
          </p:nvPr>
        </p:nvGraphicFramePr>
        <p:xfrm>
          <a:off x="2471057" y="447523"/>
          <a:ext cx="9220200" cy="596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圖片 13" descr="一張含有 圖畫, 寫生, 人的臉孔, 圖解 的圖片&#10;&#10;自動產生的描述">
            <a:extLst>
              <a:ext uri="{FF2B5EF4-FFF2-40B4-BE49-F238E27FC236}">
                <a16:creationId xmlns:a16="http://schemas.microsoft.com/office/drawing/2014/main" id="{6F8EDABE-99C3-B0B7-A970-EBF39C835653}"/>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0395" y="2536768"/>
            <a:ext cx="2851452" cy="2138589"/>
          </a:xfrm>
          <a:prstGeom prst="rect">
            <a:avLst/>
          </a:prstGeom>
        </p:spPr>
      </p:pic>
      <p:sp>
        <p:nvSpPr>
          <p:cNvPr id="2" name="文字方塊 1">
            <a:extLst>
              <a:ext uri="{FF2B5EF4-FFF2-40B4-BE49-F238E27FC236}">
                <a16:creationId xmlns:a16="http://schemas.microsoft.com/office/drawing/2014/main" id="{05B66D02-CA3C-F047-D26E-36E546EFE3C8}"/>
              </a:ext>
            </a:extLst>
          </p:cNvPr>
          <p:cNvSpPr txBox="1"/>
          <p:nvPr/>
        </p:nvSpPr>
        <p:spPr>
          <a:xfrm>
            <a:off x="88679" y="6202366"/>
            <a:ext cx="3449178" cy="646331"/>
          </a:xfrm>
          <a:prstGeom prst="rect">
            <a:avLst/>
          </a:prstGeom>
          <a:noFill/>
        </p:spPr>
        <p:txBody>
          <a:bodyPr wrap="square" rtlCol="0">
            <a:spAutoFit/>
          </a:bodyPr>
          <a:lstStyle/>
          <a:p>
            <a:r>
              <a:rPr lang="en-US" altLang="zh-TW" sz="1200" dirty="0" smtClean="0"/>
              <a:t>Photo source</a:t>
            </a:r>
            <a:r>
              <a:rPr lang="zh-TW" altLang="en-US" sz="1200" dirty="0" smtClean="0"/>
              <a:t>：</a:t>
            </a:r>
            <a:r>
              <a:rPr lang="en-US" altLang="zh-HK" sz="1200" dirty="0">
                <a:hlinkClick r:id="rId9"/>
              </a:rPr>
              <a:t>https://www.sohu.com/a/642064952_100166256</a:t>
            </a:r>
            <a:r>
              <a:rPr lang="en-US" altLang="zh-HK" sz="1200" dirty="0"/>
              <a:t>. </a:t>
            </a:r>
          </a:p>
        </p:txBody>
      </p:sp>
      <p:sp>
        <p:nvSpPr>
          <p:cNvPr id="9" name="文字方塊 8"/>
          <p:cNvSpPr txBox="1"/>
          <p:nvPr/>
        </p:nvSpPr>
        <p:spPr>
          <a:xfrm>
            <a:off x="2424730" y="1107384"/>
            <a:ext cx="4610100" cy="4921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altLang="zh-HK" sz="1900" dirty="0" smtClean="0">
                <a:latin typeface="Comic Sans MS" panose="030F0702030302020204" pitchFamily="66" charset="0"/>
              </a:rPr>
              <a:t>Dishonestly </a:t>
            </a:r>
            <a:r>
              <a:rPr lang="en-US" altLang="zh-HK" sz="1900" dirty="0">
                <a:latin typeface="Comic Sans MS" panose="030F0702030302020204" pitchFamily="66" charset="0"/>
              </a:rPr>
              <a:t>appropriates property belonging to another</a:t>
            </a:r>
            <a:endParaRPr lang="zh-HK" altLang="en-US" sz="1900" dirty="0">
              <a:latin typeface="Comic Sans MS" panose="030F0702030302020204" pitchFamily="66" charset="0"/>
            </a:endParaRPr>
          </a:p>
        </p:txBody>
      </p:sp>
    </p:spTree>
    <p:extLst>
      <p:ext uri="{BB962C8B-B14F-4D97-AF65-F5344CB8AC3E}">
        <p14:creationId xmlns:p14="http://schemas.microsoft.com/office/powerpoint/2010/main" val="104255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圖片 8" descr="一張含有 圖畫, 卡通, 動畫卡通, 圖解 的圖片&#10;&#10;自動產生的描述">
            <a:extLst>
              <a:ext uri="{FF2B5EF4-FFF2-40B4-BE49-F238E27FC236}">
                <a16:creationId xmlns:a16="http://schemas.microsoft.com/office/drawing/2014/main" id="{4CEDECE8-2797-C9D4-6DDA-6C1F23A7C475}"/>
              </a:ext>
            </a:extLst>
          </p:cNvPr>
          <p:cNvPicPr>
            <a:picLocks noChangeAspect="1"/>
          </p:cNvPicPr>
          <p:nvPr/>
        </p:nvPicPr>
        <p:blipFill>
          <a:blip r:embed="rId2">
            <a:extLst>
              <a:ext uri="{28A0092B-C50C-407E-A947-70E740481C1C}">
                <a14:useLocalDpi xmlns:a14="http://schemas.microsoft.com/office/drawing/2010/main" val="0"/>
              </a:ext>
            </a:extLst>
          </a:blip>
          <a:srcRect t="12551" b="16526"/>
          <a:stretch>
            <a:fillRect/>
          </a:stretch>
        </p:blipFill>
        <p:spPr>
          <a:xfrm>
            <a:off x="-1358990" y="0"/>
            <a:ext cx="9669642" cy="6857990"/>
          </a:xfrm>
          <a:prstGeom prst="rect">
            <a:avLst/>
          </a:prstGeom>
        </p:spPr>
      </p:pic>
      <p:sp>
        <p:nvSpPr>
          <p:cNvPr id="16" name="Rectangle 15">
            <a:extLst>
              <a:ext uri="{FF2B5EF4-FFF2-40B4-BE49-F238E27FC236}">
                <a16:creationId xmlns:a16="http://schemas.microsoft.com/office/drawing/2014/main"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標題 3">
            <a:extLst>
              <a:ext uri="{FF2B5EF4-FFF2-40B4-BE49-F238E27FC236}">
                <a16:creationId xmlns:a16="http://schemas.microsoft.com/office/drawing/2014/main" id="{72A6EDBD-2312-9D67-108C-D9AF5116FD7B}"/>
              </a:ext>
            </a:extLst>
          </p:cNvPr>
          <p:cNvSpPr>
            <a:spLocks noGrp="1"/>
          </p:cNvSpPr>
          <p:nvPr>
            <p:ph type="ctrTitle"/>
          </p:nvPr>
        </p:nvSpPr>
        <p:spPr>
          <a:xfrm>
            <a:off x="6871255" y="2737817"/>
            <a:ext cx="4488872" cy="1746810"/>
          </a:xfrm>
          <a:noFill/>
        </p:spPr>
        <p:txBody>
          <a:bodyPr>
            <a:normAutofit/>
          </a:bodyPr>
          <a:lstStyle/>
          <a:p>
            <a:pPr algn="l"/>
            <a:r>
              <a:rPr lang="en-US" altLang="zh-TW" sz="5200" b="1" dirty="0" smtClean="0">
                <a:latin typeface="Comic Sans MS" panose="030F0702030302020204" pitchFamily="66" charset="0"/>
              </a:rPr>
              <a:t>Activity 1</a:t>
            </a:r>
            <a:r>
              <a:rPr lang="zh-TW" altLang="en-US" sz="5200" b="1" dirty="0" smtClean="0">
                <a:latin typeface="Comic Sans MS" panose="030F0702030302020204" pitchFamily="66" charset="0"/>
              </a:rPr>
              <a:t>：</a:t>
            </a:r>
            <a:r>
              <a:rPr lang="en-US" altLang="zh-TW" sz="5200" b="1" dirty="0" smtClean="0">
                <a:latin typeface="Comic Sans MS" panose="030F0702030302020204" pitchFamily="66" charset="0"/>
              </a:rPr>
              <a:t/>
            </a:r>
            <a:br>
              <a:rPr lang="en-US" altLang="zh-TW" sz="5200" b="1" dirty="0" smtClean="0">
                <a:latin typeface="Comic Sans MS" panose="030F0702030302020204" pitchFamily="66" charset="0"/>
              </a:rPr>
            </a:br>
            <a:r>
              <a:rPr lang="en-US" altLang="zh-TW" sz="5200" b="1" dirty="0" smtClean="0">
                <a:latin typeface="Comic Sans MS" panose="030F0702030302020204" pitchFamily="66" charset="0"/>
              </a:rPr>
              <a:t>If you are …</a:t>
            </a:r>
            <a:endParaRPr lang="zh-HK" altLang="en-US" sz="5200" b="1" dirty="0">
              <a:latin typeface="Comic Sans MS" panose="030F0702030302020204" pitchFamily="66" charset="0"/>
            </a:endParaRPr>
          </a:p>
        </p:txBody>
      </p:sp>
      <p:sp>
        <p:nvSpPr>
          <p:cNvPr id="5" name="副標題 4">
            <a:extLst>
              <a:ext uri="{FF2B5EF4-FFF2-40B4-BE49-F238E27FC236}">
                <a16:creationId xmlns:a16="http://schemas.microsoft.com/office/drawing/2014/main" id="{EBCFF2A0-C2AF-10CD-1C69-8E4E01635DD6}"/>
              </a:ext>
            </a:extLst>
          </p:cNvPr>
          <p:cNvSpPr>
            <a:spLocks noGrp="1"/>
          </p:cNvSpPr>
          <p:nvPr>
            <p:ph type="subTitle" idx="1"/>
          </p:nvPr>
        </p:nvSpPr>
        <p:spPr>
          <a:xfrm>
            <a:off x="6892296" y="4662385"/>
            <a:ext cx="5004771" cy="1585586"/>
          </a:xfrm>
          <a:noFill/>
        </p:spPr>
        <p:txBody>
          <a:bodyPr>
            <a:noAutofit/>
          </a:bodyPr>
          <a:lstStyle/>
          <a:p>
            <a:pPr algn="l">
              <a:lnSpc>
                <a:spcPct val="170000"/>
              </a:lnSpc>
            </a:pPr>
            <a:r>
              <a:rPr lang="en-US" altLang="zh-TW" sz="2000" dirty="0" smtClean="0">
                <a:latin typeface="Comic Sans MS" panose="030F0702030302020204" pitchFamily="66" charset="0"/>
              </a:rPr>
              <a:t>Divide into group.</a:t>
            </a:r>
          </a:p>
          <a:p>
            <a:pPr algn="l">
              <a:lnSpc>
                <a:spcPct val="170000"/>
              </a:lnSpc>
            </a:pPr>
            <a:r>
              <a:rPr lang="en-US" altLang="zh-TW" sz="2000" dirty="0" smtClean="0">
                <a:latin typeface="Comic Sans MS" panose="030F0702030302020204" pitchFamily="66" charset="0"/>
              </a:rPr>
              <a:t>Complete worksheet 1 after discussion.</a:t>
            </a:r>
          </a:p>
          <a:p>
            <a:pPr algn="l">
              <a:lnSpc>
                <a:spcPct val="100000"/>
              </a:lnSpc>
            </a:pPr>
            <a:r>
              <a:rPr lang="en-US" altLang="zh-TW" sz="2000" dirty="0" smtClean="0">
                <a:latin typeface="Comic Sans MS" panose="030F0702030302020204" pitchFamily="66" charset="0"/>
              </a:rPr>
              <a:t>Teacher </a:t>
            </a:r>
            <a:r>
              <a:rPr lang="en-US" altLang="zh-TW" sz="2000" dirty="0">
                <a:latin typeface="Comic Sans MS" panose="030F0702030302020204" pitchFamily="66" charset="0"/>
              </a:rPr>
              <a:t>will ask students to </a:t>
            </a:r>
            <a:r>
              <a:rPr lang="en-US" altLang="zh-TW" sz="2000" dirty="0" smtClean="0">
                <a:latin typeface="Comic Sans MS" panose="030F0702030302020204" pitchFamily="66" charset="0"/>
              </a:rPr>
              <a:t>share the result.</a:t>
            </a:r>
            <a:endParaRPr lang="zh-HK" altLang="en-US" sz="2000" dirty="0">
              <a:latin typeface="Comic Sans MS" panose="030F0702030302020204" pitchFamily="66" charset="0"/>
            </a:endParaRPr>
          </a:p>
        </p:txBody>
      </p:sp>
      <p:sp>
        <p:nvSpPr>
          <p:cNvPr id="2" name="文字方塊 1">
            <a:extLst>
              <a:ext uri="{FF2B5EF4-FFF2-40B4-BE49-F238E27FC236}">
                <a16:creationId xmlns:a16="http://schemas.microsoft.com/office/drawing/2014/main" id="{789DFA0A-58AA-06E5-1CA3-1DAD7D4A6C80}"/>
              </a:ext>
            </a:extLst>
          </p:cNvPr>
          <p:cNvSpPr txBox="1"/>
          <p:nvPr/>
        </p:nvSpPr>
        <p:spPr>
          <a:xfrm>
            <a:off x="8447889" y="415735"/>
            <a:ext cx="3449178" cy="830997"/>
          </a:xfrm>
          <a:prstGeom prst="rect">
            <a:avLst/>
          </a:prstGeom>
          <a:noFill/>
        </p:spPr>
        <p:txBody>
          <a:bodyPr wrap="square" rtlCol="0">
            <a:spAutoFit/>
          </a:bodyPr>
          <a:lstStyle/>
          <a:p>
            <a:r>
              <a:rPr lang="en-US" altLang="zh-TW" sz="1200" dirty="0" smtClean="0"/>
              <a:t>Photo source</a:t>
            </a:r>
            <a:r>
              <a:rPr lang="zh-TW" altLang="en-US" sz="1200" dirty="0" smtClean="0"/>
              <a:t>：</a:t>
            </a:r>
            <a:r>
              <a:rPr lang="en-US" altLang="zh-HK" sz="1200" dirty="0">
                <a:hlinkClick r:id="rId3"/>
              </a:rPr>
              <a:t>https://zh.pngtree.com/freepng/people-s-police-hand-drawn-cartoon-pattern_4493221.html</a:t>
            </a:r>
            <a:r>
              <a:rPr lang="en-US" altLang="zh-HK" sz="1200" dirty="0"/>
              <a:t> </a:t>
            </a:r>
            <a:endParaRPr lang="zh-HK" altLang="en-US" sz="1200" dirty="0"/>
          </a:p>
        </p:txBody>
      </p:sp>
    </p:spTree>
    <p:extLst>
      <p:ext uri="{BB962C8B-B14F-4D97-AF65-F5344CB8AC3E}">
        <p14:creationId xmlns:p14="http://schemas.microsoft.com/office/powerpoint/2010/main" val="2511438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7F492E-62A2-4FF5-B47D-4D5983A1917A}"/>
              </a:ext>
            </a:extLst>
          </p:cNvPr>
          <p:cNvSpPr>
            <a:spLocks noGrp="1"/>
          </p:cNvSpPr>
          <p:nvPr>
            <p:ph type="title"/>
          </p:nvPr>
        </p:nvSpPr>
        <p:spPr>
          <a:xfrm>
            <a:off x="712922" y="312594"/>
            <a:ext cx="9235299" cy="1325563"/>
          </a:xfrm>
        </p:spPr>
        <p:txBody>
          <a:bodyPr>
            <a:normAutofit/>
          </a:bodyPr>
          <a:lstStyle/>
          <a:p>
            <a:r>
              <a:rPr lang="en-US" altLang="zh-TW" sz="4000" b="1" dirty="0" smtClean="0">
                <a:latin typeface="Comic Sans MS" panose="030F0702030302020204" pitchFamily="66" charset="0"/>
              </a:rPr>
              <a:t>Case 1:</a:t>
            </a:r>
            <a:r>
              <a:rPr lang="en-US" altLang="zh-HK" sz="4000" b="1" dirty="0">
                <a:latin typeface="Comic Sans MS" panose="030F0702030302020204" pitchFamily="66" charset="0"/>
              </a:rPr>
              <a:t> </a:t>
            </a:r>
            <a:r>
              <a:rPr lang="en-US" altLang="zh-HK" sz="4000" b="1" dirty="0" smtClean="0">
                <a:latin typeface="Comic Sans MS" panose="030F0702030302020204" pitchFamily="66" charset="0"/>
              </a:rPr>
              <a:t/>
            </a:r>
            <a:br>
              <a:rPr lang="en-US" altLang="zh-HK" sz="4000" b="1" dirty="0" smtClean="0">
                <a:latin typeface="Comic Sans MS" panose="030F0702030302020204" pitchFamily="66" charset="0"/>
              </a:rPr>
            </a:br>
            <a:r>
              <a:rPr lang="en-US" altLang="zh-HK" sz="4000" b="1" dirty="0" smtClean="0">
                <a:latin typeface="Comic Sans MS" panose="030F0702030302020204" pitchFamily="66" charset="0"/>
              </a:rPr>
              <a:t>If </a:t>
            </a:r>
            <a:r>
              <a:rPr lang="en-US" altLang="zh-HK" sz="4000" b="1" dirty="0">
                <a:latin typeface="Comic Sans MS" panose="030F0702030302020204" pitchFamily="66" charset="0"/>
              </a:rPr>
              <a:t>you are a discipline </a:t>
            </a:r>
            <a:r>
              <a:rPr lang="en-US" altLang="zh-HK" sz="4000" b="1" dirty="0" smtClean="0">
                <a:latin typeface="Comic Sans MS" panose="030F0702030302020204" pitchFamily="66" charset="0"/>
              </a:rPr>
              <a:t>teacher</a:t>
            </a:r>
            <a:endParaRPr lang="zh-HK" altLang="en-US" sz="4000" b="1" dirty="0">
              <a:latin typeface="Comic Sans MS" panose="030F0702030302020204" pitchFamily="66" charset="0"/>
            </a:endParaRPr>
          </a:p>
        </p:txBody>
      </p:sp>
      <p:sp>
        <p:nvSpPr>
          <p:cNvPr id="3" name="內容版面配置區 2">
            <a:extLst>
              <a:ext uri="{FF2B5EF4-FFF2-40B4-BE49-F238E27FC236}">
                <a16:creationId xmlns:a16="http://schemas.microsoft.com/office/drawing/2014/main" id="{0B61A653-44BE-C9F6-A0CD-D4587ECEA5DE}"/>
              </a:ext>
            </a:extLst>
          </p:cNvPr>
          <p:cNvSpPr>
            <a:spLocks noGrp="1"/>
          </p:cNvSpPr>
          <p:nvPr>
            <p:ph idx="1"/>
          </p:nvPr>
        </p:nvSpPr>
        <p:spPr>
          <a:xfrm>
            <a:off x="712922" y="1638157"/>
            <a:ext cx="8365764" cy="4667250"/>
          </a:xfrm>
        </p:spPr>
        <p:txBody>
          <a:bodyPr>
            <a:noAutofit/>
          </a:bodyPr>
          <a:lstStyle/>
          <a:p>
            <a:pPr marL="0" indent="0" algn="just">
              <a:buNone/>
            </a:pPr>
            <a:r>
              <a:rPr lang="en-US" altLang="zh-TW" sz="2500" dirty="0">
                <a:latin typeface="Comic Sans MS" panose="030F0702030302020204" pitchFamily="66" charset="0"/>
                <a:ea typeface="標楷體" panose="03000509000000000000" pitchFamily="65" charset="-120"/>
              </a:rPr>
              <a:t>Siu Man was playing basketball in the school's basketball court and left his wallet on a </a:t>
            </a:r>
            <a:r>
              <a:rPr lang="en-US" altLang="zh-TW" sz="2500" dirty="0" smtClean="0">
                <a:latin typeface="Comic Sans MS" panose="030F0702030302020204" pitchFamily="66" charset="0"/>
                <a:ea typeface="標楷體" panose="03000509000000000000" pitchFamily="65" charset="-120"/>
              </a:rPr>
              <a:t>bench. </a:t>
            </a:r>
            <a:r>
              <a:rPr lang="en-US" altLang="zh-TW" sz="2500" dirty="0">
                <a:latin typeface="Comic Sans MS" panose="030F0702030302020204" pitchFamily="66" charset="0"/>
                <a:ea typeface="標楷體" panose="03000509000000000000" pitchFamily="65" charset="-120"/>
              </a:rPr>
              <a:t>Siu Ming saw the wallet and took $30 from the wallet to buy </a:t>
            </a:r>
            <a:r>
              <a:rPr lang="en-US" altLang="zh-TW" sz="2500" dirty="0" smtClean="0">
                <a:latin typeface="Comic Sans MS" panose="030F0702030302020204" pitchFamily="66" charset="0"/>
                <a:ea typeface="標楷體" panose="03000509000000000000" pitchFamily="65" charset="-120"/>
              </a:rPr>
              <a:t>snacks. </a:t>
            </a:r>
            <a:r>
              <a:rPr lang="en-US" altLang="zh-TW" sz="2500" dirty="0">
                <a:latin typeface="Comic Sans MS" panose="030F0702030302020204" pitchFamily="66" charset="0"/>
                <a:ea typeface="標楷體" panose="03000509000000000000" pitchFamily="65" charset="-120"/>
              </a:rPr>
              <a:t>Two days later, a </a:t>
            </a:r>
            <a:r>
              <a:rPr lang="en-US" altLang="zh-TW" sz="2500" dirty="0" smtClean="0">
                <a:latin typeface="Comic Sans MS" panose="030F0702030302020204" pitchFamily="66" charset="0"/>
                <a:ea typeface="標楷體" panose="03000509000000000000" pitchFamily="65" charset="-120"/>
              </a:rPr>
              <a:t>teacher </a:t>
            </a:r>
            <a:r>
              <a:rPr lang="en-US" altLang="zh-TW" sz="2500" dirty="0">
                <a:latin typeface="Comic Sans MS" panose="030F0702030302020204" pitchFamily="66" charset="0"/>
                <a:ea typeface="標楷體" panose="03000509000000000000" pitchFamily="65" charset="-120"/>
              </a:rPr>
              <a:t>found out Siu Ming's </a:t>
            </a:r>
            <a:r>
              <a:rPr lang="en-US" altLang="zh-TW" sz="2500" dirty="0" err="1">
                <a:latin typeface="Comic Sans MS" panose="030F0702030302020204" pitchFamily="66" charset="0"/>
                <a:ea typeface="標楷體" panose="03000509000000000000" pitchFamily="65" charset="-120"/>
              </a:rPr>
              <a:t>behaviour</a:t>
            </a:r>
            <a:r>
              <a:rPr lang="en-US" altLang="zh-TW" sz="2500" dirty="0">
                <a:latin typeface="Comic Sans MS" panose="030F0702030302020204" pitchFamily="66" charset="0"/>
                <a:ea typeface="標楷體" panose="03000509000000000000" pitchFamily="65" charset="-120"/>
              </a:rPr>
              <a:t> by checking the </a:t>
            </a:r>
            <a:r>
              <a:rPr lang="en-US" altLang="zh-TW" sz="2500" dirty="0" smtClean="0">
                <a:latin typeface="Comic Sans MS" panose="030F0702030302020204" pitchFamily="66" charset="0"/>
                <a:ea typeface="標楷體" panose="03000509000000000000" pitchFamily="65" charset="-120"/>
              </a:rPr>
              <a:t>CCTV.  Siu </a:t>
            </a:r>
            <a:r>
              <a:rPr lang="en-US" altLang="zh-TW" sz="2500" dirty="0">
                <a:latin typeface="Comic Sans MS" panose="030F0702030302020204" pitchFamily="66" charset="0"/>
                <a:ea typeface="標楷體" panose="03000509000000000000" pitchFamily="65" charset="-120"/>
              </a:rPr>
              <a:t>Ming denied it at first but later said that he </a:t>
            </a:r>
            <a:r>
              <a:rPr lang="en-US" altLang="zh-TW" sz="2500" dirty="0" smtClean="0">
                <a:latin typeface="Comic Sans MS" panose="030F0702030302020204" pitchFamily="66" charset="0"/>
                <a:ea typeface="標楷體" panose="03000509000000000000" pitchFamily="65" charset="-120"/>
              </a:rPr>
              <a:t>did it for fun and </a:t>
            </a:r>
            <a:r>
              <a:rPr lang="en-US" altLang="zh-TW" sz="2500" dirty="0">
                <a:latin typeface="Comic Sans MS" panose="030F0702030302020204" pitchFamily="66" charset="0"/>
                <a:ea typeface="標楷體" panose="03000509000000000000" pitchFamily="65" charset="-120"/>
              </a:rPr>
              <a:t>had forgotten to return the wallet, and that he didn't mean to bully Siu Man, </a:t>
            </a:r>
            <a:r>
              <a:rPr lang="en-US" altLang="zh-TW" sz="2500" dirty="0" smtClean="0">
                <a:latin typeface="Comic Sans MS" panose="030F0702030302020204" pitchFamily="66" charset="0"/>
                <a:ea typeface="標楷體" panose="03000509000000000000" pitchFamily="65" charset="-120"/>
              </a:rPr>
              <a:t>he hoped </a:t>
            </a:r>
            <a:r>
              <a:rPr lang="en-US" altLang="zh-TW" sz="2500" dirty="0">
                <a:latin typeface="Comic Sans MS" panose="030F0702030302020204" pitchFamily="66" charset="0"/>
                <a:ea typeface="標楷體" panose="03000509000000000000" pitchFamily="65" charset="-120"/>
              </a:rPr>
              <a:t>you </a:t>
            </a:r>
            <a:r>
              <a:rPr lang="en-US" altLang="zh-TW" sz="2500" dirty="0" smtClean="0">
                <a:latin typeface="Comic Sans MS" panose="030F0702030302020204" pitchFamily="66" charset="0"/>
                <a:ea typeface="標楷體" panose="03000509000000000000" pitchFamily="65" charset="-120"/>
              </a:rPr>
              <a:t>won't punish </a:t>
            </a:r>
            <a:r>
              <a:rPr lang="en-US" altLang="zh-TW" sz="2500" dirty="0">
                <a:latin typeface="Comic Sans MS" panose="030F0702030302020204" pitchFamily="66" charset="0"/>
                <a:ea typeface="標楷體" panose="03000509000000000000" pitchFamily="65" charset="-120"/>
              </a:rPr>
              <a:t>him</a:t>
            </a:r>
            <a:r>
              <a:rPr lang="en-US" altLang="zh-TW" sz="2500" dirty="0" smtClean="0">
                <a:latin typeface="Comic Sans MS" panose="030F0702030302020204" pitchFamily="66" charset="0"/>
                <a:ea typeface="標楷體" panose="03000509000000000000" pitchFamily="65" charset="-120"/>
              </a:rPr>
              <a:t>.</a:t>
            </a:r>
          </a:p>
          <a:p>
            <a:pPr marL="0" indent="0" algn="just">
              <a:buNone/>
            </a:pPr>
            <a:endParaRPr lang="en-US" altLang="zh-TW" sz="1200" dirty="0" smtClean="0">
              <a:latin typeface="Comic Sans MS" panose="030F0702030302020204" pitchFamily="66" charset="0"/>
              <a:ea typeface="標楷體" panose="03000509000000000000" pitchFamily="65" charset="-120"/>
            </a:endParaRPr>
          </a:p>
          <a:p>
            <a:pPr lvl="0"/>
            <a:r>
              <a:rPr lang="en-US" altLang="zh-HK" sz="2300" b="1" dirty="0" smtClean="0">
                <a:latin typeface="Comic Sans MS" panose="030F0702030302020204" pitchFamily="66" charset="0"/>
              </a:rPr>
              <a:t>Do </a:t>
            </a:r>
            <a:r>
              <a:rPr lang="en-US" altLang="zh-HK" sz="2300" b="1" dirty="0">
                <a:latin typeface="Comic Sans MS" panose="030F0702030302020204" pitchFamily="66" charset="0"/>
              </a:rPr>
              <a:t>you think Siu </a:t>
            </a:r>
            <a:r>
              <a:rPr lang="en-US" altLang="zh-HK" sz="2300" b="1" dirty="0" smtClean="0">
                <a:latin typeface="Comic Sans MS" panose="030F0702030302020204" pitchFamily="66" charset="0"/>
              </a:rPr>
              <a:t>Ming </a:t>
            </a:r>
            <a:r>
              <a:rPr lang="en-US" altLang="zh-HK" sz="2300" b="1" dirty="0">
                <a:latin typeface="Comic Sans MS" panose="030F0702030302020204" pitchFamily="66" charset="0"/>
              </a:rPr>
              <a:t>has committed the offence of theft?</a:t>
            </a:r>
            <a:endParaRPr lang="zh-TW" altLang="zh-HK" sz="2300" b="1" dirty="0">
              <a:latin typeface="Comic Sans MS" panose="030F0702030302020204" pitchFamily="66" charset="0"/>
            </a:endParaRPr>
          </a:p>
          <a:p>
            <a:pPr lvl="0"/>
            <a:r>
              <a:rPr lang="en-US" altLang="zh-HK" sz="2300" b="1" dirty="0">
                <a:latin typeface="Comic Sans MS" panose="030F0702030302020204" pitchFamily="66" charset="0"/>
              </a:rPr>
              <a:t>Would you accept Siu </a:t>
            </a:r>
            <a:r>
              <a:rPr lang="en-US" altLang="zh-HK" sz="2300" b="1" dirty="0" smtClean="0">
                <a:latin typeface="Comic Sans MS" panose="030F0702030302020204" pitchFamily="66" charset="0"/>
              </a:rPr>
              <a:t>Ming's </a:t>
            </a:r>
            <a:r>
              <a:rPr lang="en-US" altLang="zh-HK" sz="2300" b="1" dirty="0">
                <a:latin typeface="Comic Sans MS" panose="030F0702030302020204" pitchFamily="66" charset="0"/>
              </a:rPr>
              <a:t>explanation and not follow up his case? </a:t>
            </a:r>
            <a:endParaRPr lang="zh-TW" altLang="zh-HK" sz="2300" b="1" dirty="0">
              <a:latin typeface="Comic Sans MS" panose="030F0702030302020204" pitchFamily="66" charset="0"/>
            </a:endParaRPr>
          </a:p>
        </p:txBody>
      </p:sp>
      <p:pic>
        <p:nvPicPr>
          <p:cNvPr id="7" name="圖片 6" descr="一張含有 圖畫, 寫生, 圖解, 人的臉孔 的圖片&#10;&#10;自動產生的描述">
            <a:extLst>
              <a:ext uri="{FF2B5EF4-FFF2-40B4-BE49-F238E27FC236}">
                <a16:creationId xmlns:a16="http://schemas.microsoft.com/office/drawing/2014/main" id="{821ECF83-54A4-3990-9C7C-935A9DA10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8686" y="280988"/>
            <a:ext cx="2819400" cy="2819400"/>
          </a:xfrm>
          <a:prstGeom prst="rect">
            <a:avLst/>
          </a:prstGeom>
        </p:spPr>
      </p:pic>
      <p:sp>
        <p:nvSpPr>
          <p:cNvPr id="6" name="文字方塊 5">
            <a:extLst>
              <a:ext uri="{FF2B5EF4-FFF2-40B4-BE49-F238E27FC236}">
                <a16:creationId xmlns:a16="http://schemas.microsoft.com/office/drawing/2014/main" id="{678AC306-2A52-C6FD-A2A7-ACE028D880BC}"/>
              </a:ext>
            </a:extLst>
          </p:cNvPr>
          <p:cNvSpPr txBox="1"/>
          <p:nvPr/>
        </p:nvSpPr>
        <p:spPr>
          <a:xfrm>
            <a:off x="9078686" y="5907456"/>
            <a:ext cx="3113314" cy="1015663"/>
          </a:xfrm>
          <a:prstGeom prst="rect">
            <a:avLst/>
          </a:prstGeom>
          <a:noFill/>
        </p:spPr>
        <p:txBody>
          <a:bodyPr wrap="square" rtlCol="0">
            <a:spAutoFit/>
          </a:bodyPr>
          <a:lstStyle/>
          <a:p>
            <a:r>
              <a:rPr lang="en-US" altLang="zh-TW" sz="1200" dirty="0" smtClean="0"/>
              <a:t>Photo source</a:t>
            </a:r>
            <a:r>
              <a:rPr lang="zh-TW" altLang="en-US" sz="1200" dirty="0" smtClean="0"/>
              <a:t>：</a:t>
            </a:r>
            <a:r>
              <a:rPr lang="en-US" altLang="zh-HK" sz="1200" dirty="0">
                <a:hlinkClick r:id="rId3"/>
              </a:rPr>
              <a:t>https://www.douyin.com/search/%E8%80%81%E5%B8%88%E7%94%BB%E5%83%8F%E6%BC%AB%E7%94%BB%E4%BA%BA%E7%89%A9</a:t>
            </a:r>
            <a:r>
              <a:rPr lang="zh-HK" altLang="en-US" sz="1200" dirty="0"/>
              <a:t> </a:t>
            </a:r>
            <a:endParaRPr lang="en-US" altLang="zh-HK" sz="1200" dirty="0"/>
          </a:p>
        </p:txBody>
      </p:sp>
    </p:spTree>
    <p:extLst>
      <p:ext uri="{BB962C8B-B14F-4D97-AF65-F5344CB8AC3E}">
        <p14:creationId xmlns:p14="http://schemas.microsoft.com/office/powerpoint/2010/main" val="3503958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0937C-778E-40C3-1A64-C6F8C1F07C3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5A965C1-AC40-F64A-FA8E-67CEE6BF62CC}"/>
              </a:ext>
            </a:extLst>
          </p:cNvPr>
          <p:cNvSpPr>
            <a:spLocks noGrp="1"/>
          </p:cNvSpPr>
          <p:nvPr>
            <p:ph type="title"/>
          </p:nvPr>
        </p:nvSpPr>
        <p:spPr>
          <a:xfrm>
            <a:off x="565265" y="397741"/>
            <a:ext cx="8175173" cy="1325563"/>
          </a:xfrm>
        </p:spPr>
        <p:txBody>
          <a:bodyPr>
            <a:normAutofit/>
          </a:bodyPr>
          <a:lstStyle/>
          <a:p>
            <a:r>
              <a:rPr lang="en-US" altLang="zh-TW" sz="4000" b="1" dirty="0">
                <a:latin typeface="Comic Sans MS" panose="030F0702030302020204" pitchFamily="66" charset="0"/>
              </a:rPr>
              <a:t>Case 2:</a:t>
            </a:r>
            <a:r>
              <a:rPr lang="en-US" altLang="zh-HK" sz="4000" b="1" dirty="0">
                <a:latin typeface="Comic Sans MS" panose="030F0702030302020204" pitchFamily="66" charset="0"/>
              </a:rPr>
              <a:t> </a:t>
            </a:r>
            <a:r>
              <a:rPr lang="en-US" altLang="zh-HK" sz="4000" b="1" dirty="0" smtClean="0">
                <a:latin typeface="Comic Sans MS" panose="030F0702030302020204" pitchFamily="66" charset="0"/>
              </a:rPr>
              <a:t/>
            </a:r>
            <a:br>
              <a:rPr lang="en-US" altLang="zh-HK" sz="4000" b="1" dirty="0" smtClean="0">
                <a:latin typeface="Comic Sans MS" panose="030F0702030302020204" pitchFamily="66" charset="0"/>
              </a:rPr>
            </a:br>
            <a:r>
              <a:rPr lang="en-US" altLang="zh-HK" sz="4000" b="1" dirty="0" smtClean="0">
                <a:latin typeface="Comic Sans MS" panose="030F0702030302020204" pitchFamily="66" charset="0"/>
              </a:rPr>
              <a:t>If </a:t>
            </a:r>
            <a:r>
              <a:rPr lang="en-US" altLang="zh-HK" sz="4000" b="1" dirty="0">
                <a:latin typeface="Comic Sans MS" panose="030F0702030302020204" pitchFamily="66" charset="0"/>
              </a:rPr>
              <a:t>you are a police officer</a:t>
            </a:r>
            <a:endParaRPr lang="zh-HK" altLang="en-US" sz="4000" b="1" dirty="0">
              <a:latin typeface="Comic Sans MS" panose="030F0702030302020204" pitchFamily="66" charset="0"/>
            </a:endParaRPr>
          </a:p>
        </p:txBody>
      </p:sp>
      <p:sp>
        <p:nvSpPr>
          <p:cNvPr id="3" name="內容版面配置區 2">
            <a:extLst>
              <a:ext uri="{FF2B5EF4-FFF2-40B4-BE49-F238E27FC236}">
                <a16:creationId xmlns:a16="http://schemas.microsoft.com/office/drawing/2014/main" id="{0EE003B1-3C44-0B8F-979C-F7D0584A2492}"/>
              </a:ext>
            </a:extLst>
          </p:cNvPr>
          <p:cNvSpPr>
            <a:spLocks noGrp="1"/>
          </p:cNvSpPr>
          <p:nvPr>
            <p:ph idx="1"/>
          </p:nvPr>
        </p:nvSpPr>
        <p:spPr>
          <a:xfrm>
            <a:off x="565265" y="1723304"/>
            <a:ext cx="9177251" cy="4667250"/>
          </a:xfrm>
        </p:spPr>
        <p:txBody>
          <a:bodyPr>
            <a:noAutofit/>
          </a:bodyPr>
          <a:lstStyle/>
          <a:p>
            <a:pPr marL="0" indent="0" algn="just">
              <a:buNone/>
            </a:pPr>
            <a:r>
              <a:rPr lang="en-US" altLang="zh-TW" sz="2500" dirty="0">
                <a:latin typeface="Comic Sans MS" panose="030F0702030302020204" pitchFamily="66" charset="0"/>
                <a:ea typeface="標楷體" panose="03000509000000000000" pitchFamily="65" charset="-120"/>
              </a:rPr>
              <a:t>The alarm was triggered when </a:t>
            </a:r>
            <a:r>
              <a:rPr lang="en-US" altLang="zh-TW" sz="2500" dirty="0" err="1">
                <a:latin typeface="Comic Sans MS" panose="030F0702030302020204" pitchFamily="66" charset="0"/>
                <a:ea typeface="標楷體" panose="03000509000000000000" pitchFamily="65" charset="-120"/>
              </a:rPr>
              <a:t>Mr</a:t>
            </a:r>
            <a:r>
              <a:rPr lang="en-US" altLang="zh-TW" sz="2500" dirty="0">
                <a:latin typeface="Comic Sans MS" panose="030F0702030302020204" pitchFamily="66" charset="0"/>
                <a:ea typeface="標楷體" panose="03000509000000000000" pitchFamily="65" charset="-120"/>
              </a:rPr>
              <a:t> Cheung passed by the entrance of the Pak Hong Supermarket, the shopkeeper found that </a:t>
            </a:r>
            <a:r>
              <a:rPr lang="en-US" altLang="zh-TW" sz="2500" dirty="0" err="1">
                <a:latin typeface="Comic Sans MS" panose="030F0702030302020204" pitchFamily="66" charset="0"/>
                <a:ea typeface="標楷體" panose="03000509000000000000" pitchFamily="65" charset="-120"/>
              </a:rPr>
              <a:t>Mr</a:t>
            </a:r>
            <a:r>
              <a:rPr lang="en-US" altLang="zh-TW" sz="2500" dirty="0">
                <a:latin typeface="Comic Sans MS" panose="030F0702030302020204" pitchFamily="66" charset="0"/>
                <a:ea typeface="標楷體" panose="03000509000000000000" pitchFamily="65" charset="-120"/>
              </a:rPr>
              <a:t> Cheung had taken away a bottle of red wine worth $3,000 from the supermarket. </a:t>
            </a:r>
            <a:r>
              <a:rPr lang="en-US" altLang="zh-TW" sz="2500" dirty="0" err="1">
                <a:latin typeface="Comic Sans MS" panose="030F0702030302020204" pitchFamily="66" charset="0"/>
                <a:ea typeface="標楷體" panose="03000509000000000000" pitchFamily="65" charset="-120"/>
              </a:rPr>
              <a:t>Mr</a:t>
            </a:r>
            <a:r>
              <a:rPr lang="en-US" altLang="zh-TW" sz="2500" dirty="0">
                <a:latin typeface="Comic Sans MS" panose="030F0702030302020204" pitchFamily="66" charset="0"/>
                <a:ea typeface="標楷體" panose="03000509000000000000" pitchFamily="65" charset="-120"/>
              </a:rPr>
              <a:t> Cheung was reluctant to allow the shopkeeper to check his bag and the shopkeeper called the police.  You arrived and found that CCTV captured he had put the red wine directly into </a:t>
            </a:r>
            <a:r>
              <a:rPr lang="en-US" altLang="zh-TW" sz="2500" dirty="0" smtClean="0">
                <a:latin typeface="Comic Sans MS" panose="030F0702030302020204" pitchFamily="66" charset="0"/>
                <a:ea typeface="標楷體" panose="03000509000000000000" pitchFamily="65" charset="-120"/>
              </a:rPr>
              <a:t>his </a:t>
            </a:r>
            <a:r>
              <a:rPr lang="en-US" altLang="zh-TW" sz="2500" dirty="0">
                <a:latin typeface="Comic Sans MS" panose="030F0702030302020204" pitchFamily="66" charset="0"/>
                <a:ea typeface="標楷體" panose="03000509000000000000" pitchFamily="65" charset="-120"/>
              </a:rPr>
              <a:t>bag.  </a:t>
            </a:r>
            <a:r>
              <a:rPr lang="en-US" altLang="zh-TW" sz="2500" dirty="0" err="1">
                <a:latin typeface="Comic Sans MS" panose="030F0702030302020204" pitchFamily="66" charset="0"/>
                <a:ea typeface="標楷體" panose="03000509000000000000" pitchFamily="65" charset="-120"/>
              </a:rPr>
              <a:t>Mr</a:t>
            </a:r>
            <a:r>
              <a:rPr lang="en-US" altLang="zh-TW" sz="2500" dirty="0">
                <a:latin typeface="Comic Sans MS" panose="030F0702030302020204" pitchFamily="66" charset="0"/>
                <a:ea typeface="標楷體" panose="03000509000000000000" pitchFamily="65" charset="-120"/>
              </a:rPr>
              <a:t> Cheung explained that he just forgot to pay and had no intention of stealing, he asked you not to arrest him</a:t>
            </a:r>
            <a:r>
              <a:rPr lang="en-US" altLang="zh-TW" sz="2500" dirty="0" smtClean="0">
                <a:latin typeface="Comic Sans MS" panose="030F0702030302020204" pitchFamily="66" charset="0"/>
                <a:ea typeface="標楷體" panose="03000509000000000000" pitchFamily="65" charset="-120"/>
              </a:rPr>
              <a:t>.</a:t>
            </a:r>
          </a:p>
          <a:p>
            <a:pPr marL="0" indent="0" algn="just">
              <a:buNone/>
            </a:pPr>
            <a:endParaRPr lang="en-US" altLang="zh-TW" sz="1200" dirty="0">
              <a:latin typeface="Comic Sans MS" panose="030F0702030302020204" pitchFamily="66" charset="0"/>
              <a:ea typeface="標楷體" panose="03000509000000000000" pitchFamily="65" charset="-120"/>
            </a:endParaRPr>
          </a:p>
          <a:p>
            <a:pPr lvl="0" algn="just"/>
            <a:r>
              <a:rPr lang="en-US" altLang="zh-HK" sz="2300" b="1" dirty="0">
                <a:latin typeface="Comic Sans MS" panose="030F0702030302020204" pitchFamily="66" charset="0"/>
              </a:rPr>
              <a:t>Do you think Mr. Cheung has committed the offence of theft?</a:t>
            </a:r>
            <a:endParaRPr lang="zh-TW" altLang="zh-HK" sz="2300" b="1" dirty="0">
              <a:latin typeface="Comic Sans MS" panose="030F0702030302020204" pitchFamily="66" charset="0"/>
            </a:endParaRPr>
          </a:p>
          <a:p>
            <a:pPr algn="just"/>
            <a:r>
              <a:rPr lang="en-US" altLang="zh-HK" sz="2300" b="1" dirty="0">
                <a:latin typeface="Comic Sans MS" panose="030F0702030302020204" pitchFamily="66" charset="0"/>
              </a:rPr>
              <a:t>Would you accept Mr. Cheung's explanation and not follow up his case?</a:t>
            </a:r>
            <a:endParaRPr lang="zh-TW" altLang="en-US" sz="2300" b="1" dirty="0">
              <a:latin typeface="Comic Sans MS" panose="030F0702030302020204" pitchFamily="66" charset="0"/>
            </a:endParaRPr>
          </a:p>
        </p:txBody>
      </p:sp>
      <p:pic>
        <p:nvPicPr>
          <p:cNvPr id="5" name="圖片 4" descr="一張含有 圖畫, 美工圖案, 卡通, 圖解 的圖片&#10;&#10;自動產生的描述">
            <a:extLst>
              <a:ext uri="{FF2B5EF4-FFF2-40B4-BE49-F238E27FC236}">
                <a16:creationId xmlns:a16="http://schemas.microsoft.com/office/drawing/2014/main" id="{4951A727-B6A6-7234-15B3-A88468E78DFF}"/>
              </a:ext>
            </a:extLst>
          </p:cNvPr>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9013373" y="1274055"/>
            <a:ext cx="3505200" cy="3505200"/>
          </a:xfrm>
          <a:prstGeom prst="rect">
            <a:avLst/>
          </a:prstGeom>
        </p:spPr>
      </p:pic>
      <p:sp>
        <p:nvSpPr>
          <p:cNvPr id="4" name="文字方塊 3">
            <a:extLst>
              <a:ext uri="{FF2B5EF4-FFF2-40B4-BE49-F238E27FC236}">
                <a16:creationId xmlns:a16="http://schemas.microsoft.com/office/drawing/2014/main" id="{82EEDB86-50C4-8F72-005C-0BEE3CB9E0CA}"/>
              </a:ext>
            </a:extLst>
          </p:cNvPr>
          <p:cNvSpPr txBox="1"/>
          <p:nvPr/>
        </p:nvSpPr>
        <p:spPr>
          <a:xfrm>
            <a:off x="8579536" y="230188"/>
            <a:ext cx="3449178" cy="830997"/>
          </a:xfrm>
          <a:prstGeom prst="rect">
            <a:avLst/>
          </a:prstGeom>
          <a:noFill/>
        </p:spPr>
        <p:txBody>
          <a:bodyPr wrap="square" rtlCol="0">
            <a:spAutoFit/>
          </a:bodyPr>
          <a:lstStyle/>
          <a:p>
            <a:r>
              <a:rPr lang="en-US" altLang="zh-TW" sz="1200" dirty="0" smtClean="0"/>
              <a:t>Photo source</a:t>
            </a:r>
            <a:r>
              <a:rPr lang="zh-TW" altLang="en-US" sz="1200" dirty="0" smtClean="0"/>
              <a:t>：</a:t>
            </a:r>
            <a:r>
              <a:rPr lang="en-US" altLang="zh-HK" sz="1200" dirty="0">
                <a:hlinkClick r:id="rId4"/>
              </a:rPr>
              <a:t>https://zh.pngtree.com/freepng/salute-people-police-hand-drawn-cartoon_4493234.html</a:t>
            </a:r>
            <a:r>
              <a:rPr lang="en-US" altLang="zh-HK" sz="1200" dirty="0"/>
              <a:t> </a:t>
            </a:r>
          </a:p>
        </p:txBody>
      </p:sp>
    </p:spTree>
    <p:extLst>
      <p:ext uri="{BB962C8B-B14F-4D97-AF65-F5344CB8AC3E}">
        <p14:creationId xmlns:p14="http://schemas.microsoft.com/office/powerpoint/2010/main" val="256801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8AA078-2160-E19F-BBDE-7210394C59EE}"/>
              </a:ext>
            </a:extLst>
          </p:cNvPr>
          <p:cNvSpPr>
            <a:spLocks noGrp="1"/>
          </p:cNvSpPr>
          <p:nvPr>
            <p:ph type="title"/>
          </p:nvPr>
        </p:nvSpPr>
        <p:spPr/>
        <p:txBody>
          <a:bodyPr>
            <a:normAutofit/>
          </a:bodyPr>
          <a:lstStyle/>
          <a:p>
            <a:r>
              <a:rPr lang="en-US" altLang="zh-TW" b="1" dirty="0" smtClean="0">
                <a:latin typeface="Comic Sans MS" panose="030F0702030302020204" pitchFamily="66" charset="0"/>
              </a:rPr>
              <a:t>Had Siu Ming and </a:t>
            </a:r>
            <a:r>
              <a:rPr lang="en-US" altLang="zh-TW" b="1" dirty="0" err="1" smtClean="0">
                <a:latin typeface="Comic Sans MS" panose="030F0702030302020204" pitchFamily="66" charset="0"/>
              </a:rPr>
              <a:t>Mr</a:t>
            </a:r>
            <a:r>
              <a:rPr lang="en-US" altLang="zh-TW" b="1" dirty="0" smtClean="0">
                <a:latin typeface="Comic Sans MS" panose="030F0702030302020204" pitchFamily="66" charset="0"/>
              </a:rPr>
              <a:t> Cheung committed the offence of theft?</a:t>
            </a:r>
            <a:endParaRPr lang="zh-HK" altLang="en-US" b="1" dirty="0">
              <a:latin typeface="Comic Sans MS" panose="030F0702030302020204" pitchFamily="66" charset="0"/>
            </a:endParaRPr>
          </a:p>
        </p:txBody>
      </p:sp>
      <p:sp>
        <p:nvSpPr>
          <p:cNvPr id="3" name="內容版面配置區 2">
            <a:extLst>
              <a:ext uri="{FF2B5EF4-FFF2-40B4-BE49-F238E27FC236}">
                <a16:creationId xmlns:a16="http://schemas.microsoft.com/office/drawing/2014/main" id="{4644887B-3FE7-436F-E3E9-D7E7346A24D3}"/>
              </a:ext>
            </a:extLst>
          </p:cNvPr>
          <p:cNvSpPr>
            <a:spLocks noGrp="1"/>
          </p:cNvSpPr>
          <p:nvPr>
            <p:ph idx="1"/>
          </p:nvPr>
        </p:nvSpPr>
        <p:spPr>
          <a:xfrm>
            <a:off x="838200" y="1808999"/>
            <a:ext cx="10515600" cy="4351338"/>
          </a:xfrm>
        </p:spPr>
        <p:txBody>
          <a:bodyPr>
            <a:noAutofit/>
          </a:bodyPr>
          <a:lstStyle/>
          <a:p>
            <a:pPr marL="0" indent="0" algn="just">
              <a:buNone/>
            </a:pPr>
            <a:r>
              <a:rPr lang="en-US" altLang="zh-TW" sz="2500" dirty="0">
                <a:latin typeface="Comic Sans MS" panose="030F0702030302020204" pitchFamily="66" charset="0"/>
                <a:ea typeface="標楷體" panose="03000509000000000000" pitchFamily="65" charset="-120"/>
              </a:rPr>
              <a:t>Under the Theft Ordinance (Cap. 210), the following 4 elements constitute the offence of theft</a:t>
            </a:r>
            <a:r>
              <a:rPr lang="en-US" altLang="zh-TW" sz="2500" dirty="0" smtClean="0">
                <a:latin typeface="Comic Sans MS" panose="030F0702030302020204" pitchFamily="66" charset="0"/>
                <a:ea typeface="標楷體" panose="03000509000000000000" pitchFamily="65" charset="-120"/>
              </a:rPr>
              <a:t>:</a:t>
            </a:r>
          </a:p>
          <a:p>
            <a:pPr marL="714375" indent="-457200" algn="just">
              <a:buFont typeface="+mj-lt"/>
              <a:buAutoNum type="arabicParenR"/>
            </a:pPr>
            <a:r>
              <a:rPr lang="en-US" altLang="zh-TW" sz="2500" dirty="0" smtClean="0">
                <a:latin typeface="Comic Sans MS" panose="030F0702030302020204" pitchFamily="66" charset="0"/>
                <a:ea typeface="標楷體" panose="03000509000000000000" pitchFamily="65" charset="-120"/>
              </a:rPr>
              <a:t>Dishonestly</a:t>
            </a:r>
            <a:endParaRPr lang="en-US" altLang="zh-TW" sz="2500" dirty="0">
              <a:latin typeface="Comic Sans MS" panose="030F0702030302020204" pitchFamily="66" charset="0"/>
              <a:ea typeface="標楷體" panose="03000509000000000000" pitchFamily="65" charset="-120"/>
            </a:endParaRPr>
          </a:p>
          <a:p>
            <a:pPr marL="714375" indent="-457200" algn="just">
              <a:buFont typeface="+mj-lt"/>
              <a:buAutoNum type="arabicParenR"/>
            </a:pPr>
            <a:r>
              <a:rPr lang="en-US" altLang="zh-HK" sz="2500" dirty="0">
                <a:latin typeface="Comic Sans MS" panose="030F0702030302020204" pitchFamily="66" charset="0"/>
                <a:ea typeface="標楷體" panose="03000509000000000000" pitchFamily="65" charset="-120"/>
              </a:rPr>
              <a:t>Appropriates (Taking away the property, obtaining the property by any means, and continuing to keep the property)</a:t>
            </a:r>
          </a:p>
          <a:p>
            <a:pPr marL="714375" indent="-457200" algn="just">
              <a:buFont typeface="+mj-lt"/>
              <a:buAutoNum type="arabicParenR"/>
            </a:pPr>
            <a:r>
              <a:rPr lang="en-US" altLang="zh-HK" sz="2500" dirty="0">
                <a:latin typeface="Comic Sans MS" panose="030F0702030302020204" pitchFamily="66" charset="0"/>
                <a:ea typeface="標楷體" panose="03000509000000000000" pitchFamily="65" charset="-120"/>
              </a:rPr>
              <a:t>Property belongings to another</a:t>
            </a:r>
          </a:p>
          <a:p>
            <a:pPr marL="714375" indent="-457200" algn="just">
              <a:buFont typeface="+mj-lt"/>
              <a:buAutoNum type="arabicParenR"/>
            </a:pPr>
            <a:r>
              <a:rPr lang="en-US" altLang="zh-HK" sz="2500" dirty="0">
                <a:latin typeface="Comic Sans MS" panose="030F0702030302020204" pitchFamily="66" charset="0"/>
                <a:ea typeface="標楷體" panose="03000509000000000000" pitchFamily="65" charset="-120"/>
              </a:rPr>
              <a:t>With the intention of permanently depriving the other of it (e.g. intention to treat the thing as his own to dispose of regardless of the other’s </a:t>
            </a:r>
            <a:r>
              <a:rPr lang="en-US" altLang="zh-HK" sz="2500" dirty="0" smtClean="0">
                <a:latin typeface="Comic Sans MS" panose="030F0702030302020204" pitchFamily="66" charset="0"/>
                <a:ea typeface="標楷體" panose="03000509000000000000" pitchFamily="65" charset="-120"/>
              </a:rPr>
              <a:t>rights)</a:t>
            </a:r>
            <a:endParaRPr lang="en-US" altLang="zh-HK" sz="2500" dirty="0">
              <a:latin typeface="Comic Sans MS" panose="030F0702030302020204" pitchFamily="66" charset="0"/>
              <a:ea typeface="標楷體" panose="03000509000000000000" pitchFamily="65" charset="-120"/>
            </a:endParaRPr>
          </a:p>
          <a:p>
            <a:pPr marL="0" indent="0" algn="just">
              <a:buNone/>
            </a:pPr>
            <a:r>
              <a:rPr lang="en-US" altLang="zh-TW" sz="2500" dirty="0" smtClean="0">
                <a:latin typeface="Comic Sans MS" panose="030F0702030302020204" pitchFamily="66" charset="0"/>
                <a:ea typeface="標楷體" panose="03000509000000000000" pitchFamily="65" charset="-120"/>
              </a:rPr>
              <a:t>Even </a:t>
            </a:r>
            <a:r>
              <a:rPr lang="en-US" altLang="zh-TW" sz="2500" dirty="0">
                <a:latin typeface="Comic Sans MS" panose="030F0702030302020204" pitchFamily="66" charset="0"/>
                <a:ea typeface="標楷體" panose="03000509000000000000" pitchFamily="65" charset="-120"/>
              </a:rPr>
              <a:t>if no violence is used, the unlawful taking of property with the intention of not returning it constitutes the offence of theft.</a:t>
            </a:r>
            <a:endParaRPr lang="zh-TW" altLang="en-US" sz="2500" dirty="0">
              <a:latin typeface="Comic Sans MS" panose="030F0702030302020204" pitchFamily="66" charset="0"/>
              <a:ea typeface="標楷體" panose="03000509000000000000" pitchFamily="65" charset="-120"/>
            </a:endParaRPr>
          </a:p>
          <a:p>
            <a:endParaRPr lang="zh-HK" altLang="en-US" dirty="0"/>
          </a:p>
        </p:txBody>
      </p:sp>
    </p:spTree>
    <p:extLst>
      <p:ext uri="{BB962C8B-B14F-4D97-AF65-F5344CB8AC3E}">
        <p14:creationId xmlns:p14="http://schemas.microsoft.com/office/powerpoint/2010/main" val="422278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5314B-00D4-EF31-5C18-222FD9815FA2}"/>
            </a:ext>
          </a:extLst>
        </p:cNvPr>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id="{64263042-940B-DB0A-778F-8030DB361DED}"/>
              </a:ext>
            </a:extLst>
          </p:cNvPr>
          <p:cNvGraphicFramePr>
            <a:graphicFrameLocks noGrp="1"/>
          </p:cNvGraphicFramePr>
          <p:nvPr>
            <p:ph idx="1"/>
            <p:extLst>
              <p:ext uri="{D42A27DB-BD31-4B8C-83A1-F6EECF244321}">
                <p14:modId xmlns:p14="http://schemas.microsoft.com/office/powerpoint/2010/main" val="786517215"/>
              </p:ext>
            </p:extLst>
          </p:nvPr>
        </p:nvGraphicFramePr>
        <p:xfrm>
          <a:off x="838200" y="1517092"/>
          <a:ext cx="10300855" cy="2682240"/>
        </p:xfrm>
        <a:graphic>
          <a:graphicData uri="http://schemas.openxmlformats.org/drawingml/2006/table">
            <a:tbl>
              <a:tblPr firstRow="1" bandRow="1">
                <a:tableStyleId>{21E4AEA4-8DFA-4A89-87EB-49C32662AFE0}</a:tableStyleId>
              </a:tblPr>
              <a:tblGrid>
                <a:gridCol w="2603269">
                  <a:extLst>
                    <a:ext uri="{9D8B030D-6E8A-4147-A177-3AD203B41FA5}">
                      <a16:colId xmlns:a16="http://schemas.microsoft.com/office/drawing/2014/main" val="843046286"/>
                    </a:ext>
                  </a:extLst>
                </a:gridCol>
                <a:gridCol w="2410691">
                  <a:extLst>
                    <a:ext uri="{9D8B030D-6E8A-4147-A177-3AD203B41FA5}">
                      <a16:colId xmlns:a16="http://schemas.microsoft.com/office/drawing/2014/main" val="3728052417"/>
                    </a:ext>
                  </a:extLst>
                </a:gridCol>
                <a:gridCol w="2666454">
                  <a:extLst>
                    <a:ext uri="{9D8B030D-6E8A-4147-A177-3AD203B41FA5}">
                      <a16:colId xmlns:a16="http://schemas.microsoft.com/office/drawing/2014/main" val="3944362401"/>
                    </a:ext>
                  </a:extLst>
                </a:gridCol>
                <a:gridCol w="2620441">
                  <a:extLst>
                    <a:ext uri="{9D8B030D-6E8A-4147-A177-3AD203B41FA5}">
                      <a16:colId xmlns:a16="http://schemas.microsoft.com/office/drawing/2014/main" val="3922186087"/>
                    </a:ext>
                  </a:extLst>
                </a:gridCol>
              </a:tblGrid>
              <a:tr h="387078">
                <a:tc>
                  <a:txBody>
                    <a:bodyPr/>
                    <a:lstStyle/>
                    <a:p>
                      <a:pPr marL="0" indent="0" algn="just">
                        <a:buFont typeface="+mj-lt"/>
                        <a:buNone/>
                      </a:pPr>
                      <a:r>
                        <a:rPr lang="en-US" altLang="zh-TW" sz="2600" dirty="0" smtClean="0">
                          <a:latin typeface="Comic Sans MS" panose="030F0702030302020204" pitchFamily="66" charset="0"/>
                          <a:ea typeface="標楷體" panose="03000509000000000000" pitchFamily="65" charset="-120"/>
                        </a:rPr>
                        <a:t>Dishonestly</a:t>
                      </a:r>
                      <a:endParaRPr lang="en-US" altLang="zh-TW" sz="2600" dirty="0">
                        <a:latin typeface="Comic Sans MS" panose="030F0702030302020204" pitchFamily="66" charset="0"/>
                        <a:ea typeface="標楷體" panose="03000509000000000000" pitchFamily="65" charset="-120"/>
                      </a:endParaRPr>
                    </a:p>
                  </a:txBody>
                  <a:tcPr anchor="ctr"/>
                </a:tc>
                <a:tc>
                  <a:txBody>
                    <a:bodyPr/>
                    <a:lstStyle/>
                    <a:p>
                      <a:r>
                        <a:rPr lang="en-US" altLang="zh-HK" sz="2600" b="1" kern="1200" dirty="0" smtClean="0">
                          <a:solidFill>
                            <a:schemeClr val="lt1"/>
                          </a:solidFill>
                          <a:latin typeface="Comic Sans MS" panose="030F0702030302020204" pitchFamily="66" charset="0"/>
                          <a:ea typeface="標楷體" panose="03000509000000000000" pitchFamily="65" charset="-120"/>
                          <a:cs typeface="+mn-cs"/>
                        </a:rPr>
                        <a:t>Appropriates</a:t>
                      </a:r>
                      <a:endParaRPr lang="zh-HK" altLang="en-US" sz="2600" b="1" kern="1200" dirty="0">
                        <a:solidFill>
                          <a:schemeClr val="lt1"/>
                        </a:solidFill>
                        <a:latin typeface="Comic Sans MS" panose="030F0702030302020204" pitchFamily="66" charset="0"/>
                        <a:ea typeface="標楷體" panose="03000509000000000000" pitchFamily="65" charset="-120"/>
                        <a:cs typeface="+mn-cs"/>
                      </a:endParaRPr>
                    </a:p>
                  </a:txBody>
                  <a:tcPr anchor="ctr"/>
                </a:tc>
                <a:tc>
                  <a:txBody>
                    <a:bodyPr/>
                    <a:lstStyle/>
                    <a:p>
                      <a:pPr algn="l"/>
                      <a:r>
                        <a:rPr lang="en-US" altLang="zh-HK" sz="2400" b="1" kern="1200" dirty="0" smtClean="0">
                          <a:solidFill>
                            <a:schemeClr val="lt1"/>
                          </a:solidFill>
                          <a:latin typeface="Comic Sans MS" panose="030F0702030302020204" pitchFamily="66" charset="0"/>
                          <a:ea typeface="標楷體" panose="03000509000000000000" pitchFamily="65" charset="-120"/>
                          <a:cs typeface="+mn-cs"/>
                        </a:rPr>
                        <a:t>Property belonging to another</a:t>
                      </a:r>
                      <a:endParaRPr lang="zh-HK" altLang="en-US" sz="2400" b="1" kern="1200" dirty="0">
                        <a:solidFill>
                          <a:schemeClr val="lt1"/>
                        </a:solidFill>
                        <a:latin typeface="Comic Sans MS" panose="030F0702030302020204" pitchFamily="66" charset="0"/>
                        <a:ea typeface="標楷體" panose="03000509000000000000" pitchFamily="65" charset="-120"/>
                        <a:cs typeface="+mn-cs"/>
                      </a:endParaRPr>
                    </a:p>
                  </a:txBody>
                  <a:tcPr/>
                </a:tc>
                <a:tc>
                  <a:txBody>
                    <a:bodyPr/>
                    <a:lstStyle/>
                    <a:p>
                      <a:r>
                        <a:rPr lang="en-US" altLang="zh-HK" sz="2400" b="1" kern="1200" dirty="0" smtClean="0">
                          <a:solidFill>
                            <a:schemeClr val="lt1"/>
                          </a:solidFill>
                          <a:latin typeface="Comic Sans MS" panose="030F0702030302020204" pitchFamily="66" charset="0"/>
                          <a:ea typeface="標楷體" panose="03000509000000000000" pitchFamily="65" charset="-120"/>
                          <a:cs typeface="+mn-cs"/>
                        </a:rPr>
                        <a:t>Permanently depriving the other of it</a:t>
                      </a:r>
                      <a:endParaRPr lang="en-US" altLang="zh-HK" sz="2400" b="1" kern="1200" dirty="0">
                        <a:solidFill>
                          <a:schemeClr val="lt1"/>
                        </a:solidFill>
                        <a:latin typeface="Comic Sans MS" panose="030F0702030302020204" pitchFamily="66" charset="0"/>
                        <a:ea typeface="標楷體" panose="03000509000000000000" pitchFamily="65" charset="-120"/>
                        <a:cs typeface="+mn-cs"/>
                      </a:endParaRPr>
                    </a:p>
                  </a:txBody>
                  <a:tcPr/>
                </a:tc>
                <a:extLst>
                  <a:ext uri="{0D108BD9-81ED-4DB2-BD59-A6C34878D82A}">
                    <a16:rowId xmlns:a16="http://schemas.microsoft.com/office/drawing/2014/main" val="1563713082"/>
                  </a:ext>
                </a:extLst>
              </a:tr>
              <a:tr h="370840">
                <a:tc>
                  <a:txBody>
                    <a:bodyPr/>
                    <a:lstStyle/>
                    <a:p>
                      <a:pPr marL="266700" indent="-266700">
                        <a:buFont typeface="Arial" panose="020B0604020202020204" pitchFamily="34" charset="0"/>
                        <a:buChar char="•"/>
                      </a:pPr>
                      <a:r>
                        <a:rPr lang="en-US" altLang="zh-TW" sz="2300" dirty="0" smtClean="0">
                          <a:latin typeface="Comic Sans MS" panose="030F0702030302020204" pitchFamily="66" charset="0"/>
                        </a:rPr>
                        <a:t>Claimed to have fun</a:t>
                      </a:r>
                      <a:endParaRPr lang="en-US" altLang="zh-TW" sz="2300" dirty="0">
                        <a:latin typeface="Comic Sans MS" panose="030F0702030302020204" pitchFamily="66" charset="0"/>
                      </a:endParaRPr>
                    </a:p>
                    <a:p>
                      <a:pPr marL="266700" indent="-266700">
                        <a:buFont typeface="Arial" panose="020B0604020202020204" pitchFamily="34" charset="0"/>
                        <a:buChar char="•"/>
                      </a:pPr>
                      <a:r>
                        <a:rPr lang="en-US" altLang="zh-HK" sz="2300" dirty="0" smtClean="0">
                          <a:latin typeface="Comic Sans MS" panose="030F0702030302020204" pitchFamily="66" charset="0"/>
                        </a:rPr>
                        <a:t>Refused to admit it</a:t>
                      </a:r>
                      <a:endParaRPr lang="en-US" altLang="zh-HK" sz="2300" dirty="0">
                        <a:latin typeface="Comic Sans MS" panose="030F0702030302020204" pitchFamily="66" charset="0"/>
                      </a:endParaRPr>
                    </a:p>
                  </a:txBody>
                  <a:tcPr/>
                </a:tc>
                <a:tc>
                  <a:txBody>
                    <a:bodyPr/>
                    <a:lstStyle/>
                    <a:p>
                      <a:r>
                        <a:rPr lang="en-US" altLang="zh-TW" sz="2300" kern="1200" dirty="0" smtClean="0">
                          <a:solidFill>
                            <a:schemeClr val="dk1"/>
                          </a:solidFill>
                          <a:latin typeface="Comic Sans MS" panose="030F0702030302020204" pitchFamily="66" charset="0"/>
                          <a:ea typeface="+mn-ea"/>
                          <a:cs typeface="+mn-cs"/>
                        </a:rPr>
                        <a:t>Took away $30</a:t>
                      </a:r>
                      <a:endParaRPr lang="en-US" altLang="zh-TW" sz="2300" kern="1200" dirty="0">
                        <a:solidFill>
                          <a:schemeClr val="dk1"/>
                        </a:solidFill>
                        <a:latin typeface="Comic Sans MS" panose="030F0702030302020204" pitchFamily="66" charset="0"/>
                        <a:ea typeface="+mn-ea"/>
                        <a:cs typeface="+mn-cs"/>
                      </a:endParaRPr>
                    </a:p>
                  </a:txBody>
                  <a:tcPr/>
                </a:tc>
                <a:tc>
                  <a:txBody>
                    <a:bodyPr/>
                    <a:lstStyle/>
                    <a:p>
                      <a:r>
                        <a:rPr lang="en-US" altLang="zh-HK" sz="2300" kern="1200" dirty="0" smtClean="0">
                          <a:solidFill>
                            <a:schemeClr val="dk1"/>
                          </a:solidFill>
                          <a:latin typeface="Comic Sans MS" panose="030F0702030302020204" pitchFamily="66" charset="0"/>
                          <a:ea typeface="+mn-ea"/>
                          <a:cs typeface="+mn-cs"/>
                        </a:rPr>
                        <a:t>The $30 belongs to Siu Man</a:t>
                      </a:r>
                      <a:endParaRPr lang="zh-HK" altLang="en-US" sz="2300" kern="1200" dirty="0">
                        <a:solidFill>
                          <a:schemeClr val="dk1"/>
                        </a:solidFill>
                        <a:latin typeface="Comic Sans MS" panose="030F0702030302020204" pitchFamily="66" charset="0"/>
                        <a:ea typeface="+mn-ea"/>
                        <a:cs typeface="+mn-cs"/>
                      </a:endParaRPr>
                    </a:p>
                  </a:txBody>
                  <a:tcPr/>
                </a:tc>
                <a:tc>
                  <a:txBody>
                    <a:bodyPr/>
                    <a:lstStyle/>
                    <a:p>
                      <a:pPr marL="0" algn="l" defTabSz="914400" rtl="0" eaLnBrk="1" latinLnBrk="0" hangingPunct="1"/>
                      <a:r>
                        <a:rPr lang="en-US" altLang="zh-TW" sz="2300" kern="1200" dirty="0" smtClean="0">
                          <a:solidFill>
                            <a:schemeClr val="dk1"/>
                          </a:solidFill>
                          <a:latin typeface="Comic Sans MS" panose="030F0702030302020204" pitchFamily="66" charset="0"/>
                          <a:ea typeface="+mn-ea"/>
                          <a:cs typeface="+mn-cs"/>
                        </a:rPr>
                        <a:t>Yes, already used the money to buy snack</a:t>
                      </a:r>
                      <a:endParaRPr lang="zh-HK" altLang="en-US" sz="2300" kern="1200" dirty="0">
                        <a:solidFill>
                          <a:schemeClr val="dk1"/>
                        </a:solidFill>
                        <a:latin typeface="Comic Sans MS" panose="030F0702030302020204" pitchFamily="66" charset="0"/>
                        <a:ea typeface="+mn-ea"/>
                        <a:cs typeface="+mn-cs"/>
                      </a:endParaRPr>
                    </a:p>
                  </a:txBody>
                  <a:tcPr/>
                </a:tc>
                <a:extLst>
                  <a:ext uri="{0D108BD9-81ED-4DB2-BD59-A6C34878D82A}">
                    <a16:rowId xmlns:a16="http://schemas.microsoft.com/office/drawing/2014/main" val="1311317312"/>
                  </a:ext>
                </a:extLst>
              </a:tr>
            </a:tbl>
          </a:graphicData>
        </a:graphic>
      </p:graphicFrame>
      <p:pic>
        <p:nvPicPr>
          <p:cNvPr id="3" name="圖片 2" descr="一張含有 圖畫, 寫生, 圖解, 人的臉孔 的圖片&#10;&#10;自動產生的描述">
            <a:extLst>
              <a:ext uri="{FF2B5EF4-FFF2-40B4-BE49-F238E27FC236}">
                <a16:creationId xmlns:a16="http://schemas.microsoft.com/office/drawing/2014/main" id="{EC396019-B8B5-BCC3-FB14-FCAF75252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6429" y="4310879"/>
            <a:ext cx="2088017" cy="2088017"/>
          </a:xfrm>
          <a:prstGeom prst="rect">
            <a:avLst/>
          </a:prstGeom>
        </p:spPr>
      </p:pic>
      <p:pic>
        <p:nvPicPr>
          <p:cNvPr id="5" name="圖片 4">
            <a:extLst>
              <a:ext uri="{FF2B5EF4-FFF2-40B4-BE49-F238E27FC236}">
                <a16:creationId xmlns:a16="http://schemas.microsoft.com/office/drawing/2014/main" id="{2D19EC4E-598D-3647-3B82-BEB08A6EE18B}"/>
              </a:ext>
            </a:extLst>
          </p:cNvPr>
          <p:cNvPicPr>
            <a:picLocks noChangeAspect="1"/>
          </p:cNvPicPr>
          <p:nvPr/>
        </p:nvPicPr>
        <p:blipFill>
          <a:blip r:embed="rId3"/>
          <a:stretch>
            <a:fillRect/>
          </a:stretch>
        </p:blipFill>
        <p:spPr>
          <a:xfrm>
            <a:off x="287169" y="4406487"/>
            <a:ext cx="2088017" cy="2088017"/>
          </a:xfrm>
          <a:prstGeom prst="rect">
            <a:avLst/>
          </a:prstGeom>
        </p:spPr>
      </p:pic>
      <p:sp>
        <p:nvSpPr>
          <p:cNvPr id="6" name="語音泡泡: 圓角矩形 5">
            <a:extLst>
              <a:ext uri="{FF2B5EF4-FFF2-40B4-BE49-F238E27FC236}">
                <a16:creationId xmlns:a16="http://schemas.microsoft.com/office/drawing/2014/main" id="{E8DD5B54-2808-7A4A-CF86-79B484E2CF58}"/>
              </a:ext>
            </a:extLst>
          </p:cNvPr>
          <p:cNvSpPr/>
          <p:nvPr/>
        </p:nvSpPr>
        <p:spPr>
          <a:xfrm>
            <a:off x="2375186" y="4339458"/>
            <a:ext cx="5802283" cy="954908"/>
          </a:xfrm>
          <a:prstGeom prst="wedgeRoundRectCallout">
            <a:avLst>
              <a:gd name="adj1" fmla="val -57196"/>
              <a:gd name="adj2" fmla="val 3152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zh-TW" sz="2000" dirty="0">
                <a:latin typeface="Comic Sans MS" panose="030F0702030302020204" pitchFamily="66" charset="0"/>
              </a:rPr>
              <a:t>30 dollars is not much, it can’t be stealing!</a:t>
            </a:r>
          </a:p>
          <a:p>
            <a:r>
              <a:rPr lang="en-US" altLang="zh-TW" sz="2000" dirty="0">
                <a:latin typeface="Comic Sans MS" panose="030F0702030302020204" pitchFamily="66" charset="0"/>
              </a:rPr>
              <a:t>It happened at school and no one would know about it!</a:t>
            </a:r>
          </a:p>
        </p:txBody>
      </p:sp>
      <p:sp>
        <p:nvSpPr>
          <p:cNvPr id="7" name="語音泡泡: 圓角矩形 6">
            <a:extLst>
              <a:ext uri="{FF2B5EF4-FFF2-40B4-BE49-F238E27FC236}">
                <a16:creationId xmlns:a16="http://schemas.microsoft.com/office/drawing/2014/main" id="{DE4E6C54-9C37-9012-FDCD-3E81ED75665F}"/>
              </a:ext>
            </a:extLst>
          </p:cNvPr>
          <p:cNvSpPr/>
          <p:nvPr/>
        </p:nvSpPr>
        <p:spPr>
          <a:xfrm>
            <a:off x="2094807" y="5450495"/>
            <a:ext cx="6082662" cy="881742"/>
          </a:xfrm>
          <a:prstGeom prst="wedgeRoundRectCallout">
            <a:avLst>
              <a:gd name="adj1" fmla="val 56736"/>
              <a:gd name="adj2" fmla="val 1985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zh-HK" sz="2000" dirty="0">
                <a:latin typeface="Comic Sans MS" panose="030F0702030302020204" pitchFamily="66" charset="0"/>
              </a:rPr>
              <a:t>Regardless of the value of the items stolen and the offence place, it still </a:t>
            </a:r>
            <a:r>
              <a:rPr lang="en-US" altLang="zh-HK" sz="2000" dirty="0" smtClean="0">
                <a:latin typeface="Comic Sans MS" panose="030F0702030302020204" pitchFamily="66" charset="0"/>
              </a:rPr>
              <a:t>constitutes </a:t>
            </a:r>
            <a:r>
              <a:rPr lang="en-US" altLang="zh-HK" sz="2000" dirty="0">
                <a:latin typeface="Comic Sans MS" panose="030F0702030302020204" pitchFamily="66" charset="0"/>
              </a:rPr>
              <a:t>the offence of theft.</a:t>
            </a:r>
            <a:endParaRPr lang="en-US" altLang="zh-TW" sz="2000" dirty="0">
              <a:latin typeface="Comic Sans MS" panose="030F0702030302020204" pitchFamily="66" charset="0"/>
            </a:endParaRPr>
          </a:p>
        </p:txBody>
      </p:sp>
      <p:sp>
        <p:nvSpPr>
          <p:cNvPr id="8" name="文字方塊 7">
            <a:extLst>
              <a:ext uri="{FF2B5EF4-FFF2-40B4-BE49-F238E27FC236}">
                <a16:creationId xmlns:a16="http://schemas.microsoft.com/office/drawing/2014/main" id="{89D6CB5B-A729-6CCA-EF45-E3AEEAFA239D}"/>
              </a:ext>
            </a:extLst>
          </p:cNvPr>
          <p:cNvSpPr txBox="1"/>
          <p:nvPr/>
        </p:nvSpPr>
        <p:spPr>
          <a:xfrm>
            <a:off x="71554" y="6217505"/>
            <a:ext cx="4265606" cy="553998"/>
          </a:xfrm>
          <a:prstGeom prst="rect">
            <a:avLst/>
          </a:prstGeom>
          <a:noFill/>
        </p:spPr>
        <p:txBody>
          <a:bodyPr wrap="square" rtlCol="0">
            <a:spAutoFit/>
          </a:bodyPr>
          <a:lstStyle/>
          <a:p>
            <a:r>
              <a:rPr lang="en-US" altLang="zh-TW" sz="1000" dirty="0" smtClean="0"/>
              <a:t>Photo source</a:t>
            </a:r>
            <a:r>
              <a:rPr lang="zh-TW" altLang="en-US" sz="1000" dirty="0" smtClean="0"/>
              <a:t>：</a:t>
            </a:r>
            <a:r>
              <a:rPr lang="en-US" altLang="zh-HK" sz="1000" dirty="0">
                <a:hlinkClick r:id="rId4"/>
              </a:rPr>
              <a:t>https://zh.freepik.com/premium%E7%9F%A2%E9%87%8F/cute-kids-ask-question-illustration_154093895.htm</a:t>
            </a:r>
            <a:r>
              <a:rPr lang="en-US" altLang="zh-HK" sz="1000" dirty="0"/>
              <a:t> </a:t>
            </a:r>
          </a:p>
        </p:txBody>
      </p:sp>
      <p:sp>
        <p:nvSpPr>
          <p:cNvPr id="9" name="標題 1">
            <a:extLst>
              <a:ext uri="{FF2B5EF4-FFF2-40B4-BE49-F238E27FC236}">
                <a16:creationId xmlns:a16="http://schemas.microsoft.com/office/drawing/2014/main" id="{358AA078-2160-E19F-BBDE-7210394C59EE}"/>
              </a:ext>
            </a:extLst>
          </p:cNvPr>
          <p:cNvSpPr txBox="1">
            <a:spLocks/>
          </p:cNvSpPr>
          <p:nvPr/>
        </p:nvSpPr>
        <p:spPr>
          <a:xfrm>
            <a:off x="838200" y="2797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b="1" dirty="0" smtClean="0">
                <a:latin typeface="Comic Sans MS" panose="030F0702030302020204" pitchFamily="66" charset="0"/>
              </a:rPr>
              <a:t>Had Siu Ming committed the offence of theft?</a:t>
            </a:r>
            <a:endParaRPr lang="zh-HK" altLang="en-US" b="1" dirty="0">
              <a:latin typeface="Comic Sans MS" panose="030F0702030302020204" pitchFamily="66" charset="0"/>
            </a:endParaRPr>
          </a:p>
        </p:txBody>
      </p:sp>
    </p:spTree>
    <p:extLst>
      <p:ext uri="{BB962C8B-B14F-4D97-AF65-F5344CB8AC3E}">
        <p14:creationId xmlns:p14="http://schemas.microsoft.com/office/powerpoint/2010/main" val="17300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5A17C-DE9F-6EED-83CA-D9ACE39947CA}"/>
            </a:ext>
          </a:extLst>
        </p:cNvPr>
        <p:cNvGrpSpPr/>
        <p:nvPr/>
      </p:nvGrpSpPr>
      <p:grpSpPr>
        <a:xfrm>
          <a:off x="0" y="0"/>
          <a:ext cx="0" cy="0"/>
          <a:chOff x="0" y="0"/>
          <a:chExt cx="0" cy="0"/>
        </a:xfrm>
      </p:grpSpPr>
      <p:sp>
        <p:nvSpPr>
          <p:cNvPr id="6" name="語音泡泡: 圓角矩形 5">
            <a:extLst>
              <a:ext uri="{FF2B5EF4-FFF2-40B4-BE49-F238E27FC236}">
                <a16:creationId xmlns:a16="http://schemas.microsoft.com/office/drawing/2014/main" id="{97C11C33-F348-F8E2-0FD8-6063376DB005}"/>
              </a:ext>
            </a:extLst>
          </p:cNvPr>
          <p:cNvSpPr/>
          <p:nvPr/>
        </p:nvSpPr>
        <p:spPr>
          <a:xfrm>
            <a:off x="3363686" y="4202363"/>
            <a:ext cx="3835136" cy="881742"/>
          </a:xfrm>
          <a:prstGeom prst="wedgeRoundRectCallout">
            <a:avLst>
              <a:gd name="adj1" fmla="val -70833"/>
              <a:gd name="adj2" fmla="val 2842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sz="2400" dirty="0" smtClean="0">
                <a:latin typeface="Comic Sans MS" panose="030F0702030302020204" pitchFamily="66" charset="0"/>
              </a:rPr>
              <a:t>I will just pay it back!</a:t>
            </a:r>
            <a:endParaRPr lang="en-US" altLang="zh-TW" sz="2400" dirty="0">
              <a:latin typeface="Comic Sans MS" panose="030F0702030302020204" pitchFamily="66" charset="0"/>
            </a:endParaRPr>
          </a:p>
        </p:txBody>
      </p:sp>
      <p:sp>
        <p:nvSpPr>
          <p:cNvPr id="7" name="語音泡泡: 圓角矩形 6">
            <a:extLst>
              <a:ext uri="{FF2B5EF4-FFF2-40B4-BE49-F238E27FC236}">
                <a16:creationId xmlns:a16="http://schemas.microsoft.com/office/drawing/2014/main" id="{30B64E7A-91B3-7B22-47A4-C7B1FEE118C3}"/>
              </a:ext>
            </a:extLst>
          </p:cNvPr>
          <p:cNvSpPr/>
          <p:nvPr/>
        </p:nvSpPr>
        <p:spPr>
          <a:xfrm>
            <a:off x="3959834" y="5459095"/>
            <a:ext cx="3377138" cy="881742"/>
          </a:xfrm>
          <a:prstGeom prst="wedgeRoundRectCallout">
            <a:avLst>
              <a:gd name="adj1" fmla="val 77235"/>
              <a:gd name="adj2" fmla="val 16080"/>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zh-TW" sz="2400" dirty="0">
                <a:latin typeface="Comic Sans MS" panose="030F0702030302020204" pitchFamily="66" charset="0"/>
              </a:rPr>
              <a:t>Forgot to pay is not an absolute </a:t>
            </a:r>
            <a:r>
              <a:rPr lang="en-US" altLang="zh-TW" sz="2400" dirty="0" err="1" smtClean="0">
                <a:latin typeface="Comic Sans MS" panose="030F0702030302020204" pitchFamily="66" charset="0"/>
              </a:rPr>
              <a:t>defence</a:t>
            </a:r>
            <a:r>
              <a:rPr lang="en-US" altLang="zh-TW" sz="2400" dirty="0" smtClean="0">
                <a:latin typeface="Comic Sans MS" panose="030F0702030302020204" pitchFamily="66" charset="0"/>
              </a:rPr>
              <a:t>!</a:t>
            </a:r>
            <a:endParaRPr lang="en-US" altLang="zh-TW" sz="2400" dirty="0">
              <a:latin typeface="Comic Sans MS" panose="030F0702030302020204" pitchFamily="66" charset="0"/>
            </a:endParaRPr>
          </a:p>
        </p:txBody>
      </p:sp>
      <p:pic>
        <p:nvPicPr>
          <p:cNvPr id="11" name="圖片 10" descr="一張含有 圖畫, 美工圖案, 卡通, 圖解 的圖片&#10;&#10;自動產生的描述">
            <a:extLst>
              <a:ext uri="{FF2B5EF4-FFF2-40B4-BE49-F238E27FC236}">
                <a16:creationId xmlns:a16="http://schemas.microsoft.com/office/drawing/2014/main" id="{C01BD4E6-519D-1C51-7251-45529A28E7EC}"/>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7532916" y="4153126"/>
            <a:ext cx="2803116" cy="2803116"/>
          </a:xfrm>
          <a:prstGeom prst="rect">
            <a:avLst/>
          </a:prstGeom>
        </p:spPr>
      </p:pic>
      <p:pic>
        <p:nvPicPr>
          <p:cNvPr id="1026" name="Picture 2" descr="姓氏大全】101-我是張先生– LINE貼圖| LINE STORE">
            <a:extLst>
              <a:ext uri="{FF2B5EF4-FFF2-40B4-BE49-F238E27FC236}">
                <a16:creationId xmlns:a16="http://schemas.microsoft.com/office/drawing/2014/main" id="{E0EF2A22-8620-E0A2-15CA-3DB333B11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97" y="4153126"/>
            <a:ext cx="2065507" cy="2065507"/>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11">
            <a:extLst>
              <a:ext uri="{FF2B5EF4-FFF2-40B4-BE49-F238E27FC236}">
                <a16:creationId xmlns:a16="http://schemas.microsoft.com/office/drawing/2014/main" id="{B45D43D4-0810-BEDD-353F-F2D665D55746}"/>
              </a:ext>
            </a:extLst>
          </p:cNvPr>
          <p:cNvSpPr txBox="1"/>
          <p:nvPr/>
        </p:nvSpPr>
        <p:spPr>
          <a:xfrm>
            <a:off x="176562" y="6165105"/>
            <a:ext cx="3449178" cy="646331"/>
          </a:xfrm>
          <a:prstGeom prst="rect">
            <a:avLst/>
          </a:prstGeom>
          <a:noFill/>
        </p:spPr>
        <p:txBody>
          <a:bodyPr wrap="square" rtlCol="0">
            <a:spAutoFit/>
          </a:bodyPr>
          <a:lstStyle/>
          <a:p>
            <a:r>
              <a:rPr lang="en-US" altLang="zh-TW" sz="1200" dirty="0" smtClean="0"/>
              <a:t>Photo source</a:t>
            </a:r>
            <a:r>
              <a:rPr lang="zh-TW" altLang="en-US" sz="1200" dirty="0" smtClean="0"/>
              <a:t>：</a:t>
            </a:r>
            <a:r>
              <a:rPr lang="en-US" altLang="zh-HK" sz="1200" dirty="0">
                <a:hlinkClick r:id="rId4"/>
              </a:rPr>
              <a:t>https://store.line.me/stickershop/product/5059029/zh-Hant</a:t>
            </a:r>
            <a:r>
              <a:rPr lang="en-US" altLang="zh-HK" sz="1200" dirty="0"/>
              <a:t> </a:t>
            </a:r>
          </a:p>
        </p:txBody>
      </p:sp>
      <p:sp>
        <p:nvSpPr>
          <p:cNvPr id="13" name="標題 1">
            <a:extLst>
              <a:ext uri="{FF2B5EF4-FFF2-40B4-BE49-F238E27FC236}">
                <a16:creationId xmlns:a16="http://schemas.microsoft.com/office/drawing/2014/main" id="{358AA078-2160-E19F-BBDE-7210394C59EE}"/>
              </a:ext>
            </a:extLst>
          </p:cNvPr>
          <p:cNvSpPr txBox="1">
            <a:spLocks/>
          </p:cNvSpPr>
          <p:nvPr/>
        </p:nvSpPr>
        <p:spPr>
          <a:xfrm>
            <a:off x="630878" y="383119"/>
            <a:ext cx="108431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b="1" dirty="0" smtClean="0">
                <a:latin typeface="Comic Sans MS" panose="030F0702030302020204" pitchFamily="66" charset="0"/>
              </a:rPr>
              <a:t>Had </a:t>
            </a:r>
            <a:r>
              <a:rPr lang="en-US" altLang="zh-TW" b="1" dirty="0" err="1" smtClean="0">
                <a:latin typeface="Comic Sans MS" panose="030F0702030302020204" pitchFamily="66" charset="0"/>
              </a:rPr>
              <a:t>Mr</a:t>
            </a:r>
            <a:r>
              <a:rPr lang="en-US" altLang="zh-TW" b="1" dirty="0" smtClean="0">
                <a:latin typeface="Comic Sans MS" panose="030F0702030302020204" pitchFamily="66" charset="0"/>
              </a:rPr>
              <a:t> Cheung committed the offence of theft?</a:t>
            </a:r>
            <a:endParaRPr lang="zh-HK" altLang="en-US" b="1" dirty="0">
              <a:latin typeface="Comic Sans MS" panose="030F0702030302020204" pitchFamily="66" charset="0"/>
            </a:endParaRPr>
          </a:p>
        </p:txBody>
      </p:sp>
      <p:graphicFrame>
        <p:nvGraphicFramePr>
          <p:cNvPr id="14" name="內容版面配置區 3">
            <a:extLst>
              <a:ext uri="{FF2B5EF4-FFF2-40B4-BE49-F238E27FC236}">
                <a16:creationId xmlns:a16="http://schemas.microsoft.com/office/drawing/2014/main" id="{64263042-940B-DB0A-778F-8030DB361DED}"/>
              </a:ext>
            </a:extLst>
          </p:cNvPr>
          <p:cNvGraphicFramePr>
            <a:graphicFrameLocks/>
          </p:cNvGraphicFramePr>
          <p:nvPr>
            <p:extLst>
              <p:ext uri="{D42A27DB-BD31-4B8C-83A1-F6EECF244321}">
                <p14:modId xmlns:p14="http://schemas.microsoft.com/office/powerpoint/2010/main" val="561838839"/>
              </p:ext>
            </p:extLst>
          </p:nvPr>
        </p:nvGraphicFramePr>
        <p:xfrm>
          <a:off x="674420" y="1617925"/>
          <a:ext cx="10843160" cy="2377440"/>
        </p:xfrm>
        <a:graphic>
          <a:graphicData uri="http://schemas.openxmlformats.org/drawingml/2006/table">
            <a:tbl>
              <a:tblPr firstRow="1" bandRow="1">
                <a:tableStyleId>{21E4AEA4-8DFA-4A89-87EB-49C32662AFE0}</a:tableStyleId>
              </a:tblPr>
              <a:tblGrid>
                <a:gridCol w="2740322">
                  <a:extLst>
                    <a:ext uri="{9D8B030D-6E8A-4147-A177-3AD203B41FA5}">
                      <a16:colId xmlns:a16="http://schemas.microsoft.com/office/drawing/2014/main" val="843046286"/>
                    </a:ext>
                  </a:extLst>
                </a:gridCol>
                <a:gridCol w="2537605">
                  <a:extLst>
                    <a:ext uri="{9D8B030D-6E8A-4147-A177-3AD203B41FA5}">
                      <a16:colId xmlns:a16="http://schemas.microsoft.com/office/drawing/2014/main" val="3728052417"/>
                    </a:ext>
                  </a:extLst>
                </a:gridCol>
                <a:gridCol w="2806834">
                  <a:extLst>
                    <a:ext uri="{9D8B030D-6E8A-4147-A177-3AD203B41FA5}">
                      <a16:colId xmlns:a16="http://schemas.microsoft.com/office/drawing/2014/main" val="3944362401"/>
                    </a:ext>
                  </a:extLst>
                </a:gridCol>
                <a:gridCol w="2758399">
                  <a:extLst>
                    <a:ext uri="{9D8B030D-6E8A-4147-A177-3AD203B41FA5}">
                      <a16:colId xmlns:a16="http://schemas.microsoft.com/office/drawing/2014/main" val="3922186087"/>
                    </a:ext>
                  </a:extLst>
                </a:gridCol>
              </a:tblGrid>
              <a:tr h="387078">
                <a:tc>
                  <a:txBody>
                    <a:bodyPr/>
                    <a:lstStyle/>
                    <a:p>
                      <a:pPr marL="0" indent="0" algn="just">
                        <a:buFont typeface="+mj-lt"/>
                        <a:buNone/>
                      </a:pPr>
                      <a:r>
                        <a:rPr lang="en-US" altLang="zh-TW" sz="2600" dirty="0" smtClean="0">
                          <a:latin typeface="Comic Sans MS" panose="030F0702030302020204" pitchFamily="66" charset="0"/>
                          <a:ea typeface="標楷體" panose="03000509000000000000" pitchFamily="65" charset="-120"/>
                        </a:rPr>
                        <a:t>Dishonestly</a:t>
                      </a:r>
                      <a:endParaRPr lang="en-US" altLang="zh-TW" sz="2600" dirty="0">
                        <a:latin typeface="Comic Sans MS" panose="030F0702030302020204" pitchFamily="66" charset="0"/>
                        <a:ea typeface="標楷體" panose="03000509000000000000" pitchFamily="65" charset="-120"/>
                      </a:endParaRPr>
                    </a:p>
                  </a:txBody>
                  <a:tcPr anchor="ctr"/>
                </a:tc>
                <a:tc>
                  <a:txBody>
                    <a:bodyPr/>
                    <a:lstStyle/>
                    <a:p>
                      <a:r>
                        <a:rPr lang="en-US" altLang="zh-HK" sz="2600" b="1" kern="1200" dirty="0" smtClean="0">
                          <a:solidFill>
                            <a:schemeClr val="lt1"/>
                          </a:solidFill>
                          <a:latin typeface="Comic Sans MS" panose="030F0702030302020204" pitchFamily="66" charset="0"/>
                          <a:ea typeface="標楷體" panose="03000509000000000000" pitchFamily="65" charset="-120"/>
                          <a:cs typeface="+mn-cs"/>
                        </a:rPr>
                        <a:t>Appropriates</a:t>
                      </a:r>
                      <a:endParaRPr lang="zh-HK" altLang="en-US" sz="2600" b="1" kern="1200" dirty="0">
                        <a:solidFill>
                          <a:schemeClr val="lt1"/>
                        </a:solidFill>
                        <a:latin typeface="Comic Sans MS" panose="030F0702030302020204" pitchFamily="66" charset="0"/>
                        <a:ea typeface="標楷體" panose="03000509000000000000" pitchFamily="65" charset="-120"/>
                        <a:cs typeface="+mn-cs"/>
                      </a:endParaRPr>
                    </a:p>
                  </a:txBody>
                  <a:tcPr anchor="ctr"/>
                </a:tc>
                <a:tc>
                  <a:txBody>
                    <a:bodyPr/>
                    <a:lstStyle/>
                    <a:p>
                      <a:pPr algn="l"/>
                      <a:r>
                        <a:rPr lang="en-US" altLang="zh-HK" sz="2400" b="1" kern="1200" dirty="0" smtClean="0">
                          <a:solidFill>
                            <a:schemeClr val="lt1"/>
                          </a:solidFill>
                          <a:latin typeface="Comic Sans MS" panose="030F0702030302020204" pitchFamily="66" charset="0"/>
                          <a:ea typeface="標楷體" panose="03000509000000000000" pitchFamily="65" charset="-120"/>
                          <a:cs typeface="+mn-cs"/>
                        </a:rPr>
                        <a:t>Property belonging to another</a:t>
                      </a:r>
                      <a:endParaRPr lang="zh-HK" altLang="en-US" sz="2400" b="1" kern="1200" dirty="0">
                        <a:solidFill>
                          <a:schemeClr val="lt1"/>
                        </a:solidFill>
                        <a:latin typeface="Comic Sans MS" panose="030F0702030302020204" pitchFamily="66" charset="0"/>
                        <a:ea typeface="標楷體" panose="03000509000000000000" pitchFamily="65" charset="-120"/>
                        <a:cs typeface="+mn-cs"/>
                      </a:endParaRPr>
                    </a:p>
                  </a:txBody>
                  <a:tcPr/>
                </a:tc>
                <a:tc>
                  <a:txBody>
                    <a:bodyPr/>
                    <a:lstStyle/>
                    <a:p>
                      <a:r>
                        <a:rPr lang="en-US" altLang="zh-HK" sz="2400" b="1" kern="1200" dirty="0" smtClean="0">
                          <a:solidFill>
                            <a:schemeClr val="lt1"/>
                          </a:solidFill>
                          <a:latin typeface="Comic Sans MS" panose="030F0702030302020204" pitchFamily="66" charset="0"/>
                          <a:ea typeface="標楷體" panose="03000509000000000000" pitchFamily="65" charset="-120"/>
                          <a:cs typeface="+mn-cs"/>
                        </a:rPr>
                        <a:t>Permanently depriving the other of it</a:t>
                      </a:r>
                      <a:endParaRPr lang="en-US" altLang="zh-HK" sz="2400" b="1" kern="1200" dirty="0">
                        <a:solidFill>
                          <a:schemeClr val="lt1"/>
                        </a:solidFill>
                        <a:latin typeface="Comic Sans MS" panose="030F0702030302020204" pitchFamily="66" charset="0"/>
                        <a:ea typeface="標楷體" panose="03000509000000000000" pitchFamily="65" charset="-120"/>
                        <a:cs typeface="+mn-cs"/>
                      </a:endParaRPr>
                    </a:p>
                  </a:txBody>
                  <a:tcPr/>
                </a:tc>
                <a:extLst>
                  <a:ext uri="{0D108BD9-81ED-4DB2-BD59-A6C34878D82A}">
                    <a16:rowId xmlns:a16="http://schemas.microsoft.com/office/drawing/2014/main" val="1563713082"/>
                  </a:ext>
                </a:extLst>
              </a:tr>
              <a:tr h="370840">
                <a:tc>
                  <a:txBody>
                    <a:bodyPr/>
                    <a:lstStyle/>
                    <a:p>
                      <a:pPr marL="0" indent="0">
                        <a:buFont typeface="Arial" panose="020B0604020202020204" pitchFamily="34" charset="0"/>
                        <a:buNone/>
                      </a:pPr>
                      <a:r>
                        <a:rPr lang="en-US" altLang="zh-HK" sz="2300" dirty="0" smtClean="0">
                          <a:latin typeface="Comic Sans MS" panose="030F0702030302020204" pitchFamily="66" charset="0"/>
                        </a:rPr>
                        <a:t>Claimed that he forgot to pay</a:t>
                      </a:r>
                      <a:endParaRPr lang="en-US" altLang="zh-HK" sz="2300" dirty="0">
                        <a:latin typeface="Comic Sans MS" panose="030F0702030302020204" pitchFamily="66" charset="0"/>
                      </a:endParaRPr>
                    </a:p>
                  </a:txBody>
                  <a:tcPr/>
                </a:tc>
                <a:tc>
                  <a:txBody>
                    <a:bodyPr/>
                    <a:lstStyle/>
                    <a:p>
                      <a:r>
                        <a:rPr lang="en-US" altLang="zh-TW" sz="2400" dirty="0" smtClean="0">
                          <a:latin typeface="Comic Sans MS" panose="030F0702030302020204" pitchFamily="66" charset="0"/>
                          <a:ea typeface="標楷體" panose="03000509000000000000" pitchFamily="65" charset="-120"/>
                        </a:rPr>
                        <a:t>Put the red wine directly into his bag</a:t>
                      </a:r>
                      <a:endParaRPr lang="en-US" altLang="zh-TW" sz="2300" kern="1200" dirty="0">
                        <a:solidFill>
                          <a:schemeClr val="dk1"/>
                        </a:solidFill>
                        <a:latin typeface="Comic Sans MS" panose="030F0702030302020204" pitchFamily="66" charset="0"/>
                        <a:ea typeface="+mn-ea"/>
                        <a:cs typeface="+mn-cs"/>
                      </a:endParaRPr>
                    </a:p>
                  </a:txBody>
                  <a:tcPr/>
                </a:tc>
                <a:tc>
                  <a:txBody>
                    <a:bodyPr/>
                    <a:lstStyle/>
                    <a:p>
                      <a:r>
                        <a:rPr lang="en-US" altLang="zh-HK" sz="2300" kern="1200" dirty="0" smtClean="0">
                          <a:solidFill>
                            <a:schemeClr val="dk1"/>
                          </a:solidFill>
                          <a:latin typeface="Comic Sans MS" panose="030F0702030302020204" pitchFamily="66" charset="0"/>
                          <a:ea typeface="+mn-ea"/>
                          <a:cs typeface="+mn-cs"/>
                        </a:rPr>
                        <a:t>The red wine belongs to the supermarket</a:t>
                      </a:r>
                      <a:endParaRPr lang="zh-HK" altLang="en-US" sz="2300" kern="1200" dirty="0">
                        <a:solidFill>
                          <a:schemeClr val="dk1"/>
                        </a:solidFill>
                        <a:latin typeface="Comic Sans MS" panose="030F0702030302020204" pitchFamily="66" charset="0"/>
                        <a:ea typeface="+mn-ea"/>
                        <a:cs typeface="+mn-cs"/>
                      </a:endParaRPr>
                    </a:p>
                  </a:txBody>
                  <a:tcPr/>
                </a:tc>
                <a:tc>
                  <a:txBody>
                    <a:bodyPr/>
                    <a:lstStyle/>
                    <a:p>
                      <a:pPr marL="0" algn="l" defTabSz="914400" rtl="0" eaLnBrk="1" latinLnBrk="0" hangingPunct="1"/>
                      <a:r>
                        <a:rPr lang="en-US" altLang="zh-TW" sz="2300" kern="1200" dirty="0" smtClean="0">
                          <a:solidFill>
                            <a:schemeClr val="dk1"/>
                          </a:solidFill>
                          <a:latin typeface="Comic Sans MS" panose="030F0702030302020204" pitchFamily="66" charset="0"/>
                          <a:ea typeface="+mn-ea"/>
                          <a:cs typeface="+mn-cs"/>
                        </a:rPr>
                        <a:t>Yes, he was not</a:t>
                      </a:r>
                      <a:r>
                        <a:rPr lang="en-US" altLang="zh-TW" sz="2300" kern="1200" baseline="0" dirty="0" smtClean="0">
                          <a:solidFill>
                            <a:schemeClr val="dk1"/>
                          </a:solidFill>
                          <a:latin typeface="Comic Sans MS" panose="030F0702030302020204" pitchFamily="66" charset="0"/>
                          <a:ea typeface="+mn-ea"/>
                          <a:cs typeface="+mn-cs"/>
                        </a:rPr>
                        <a:t> planning to return it</a:t>
                      </a:r>
                      <a:endParaRPr lang="zh-HK" altLang="en-US" sz="2300" kern="1200" dirty="0">
                        <a:solidFill>
                          <a:schemeClr val="dk1"/>
                        </a:solidFill>
                        <a:latin typeface="Comic Sans MS" panose="030F0702030302020204" pitchFamily="66" charset="0"/>
                        <a:ea typeface="+mn-ea"/>
                        <a:cs typeface="+mn-cs"/>
                      </a:endParaRPr>
                    </a:p>
                  </a:txBody>
                  <a:tcPr/>
                </a:tc>
                <a:extLst>
                  <a:ext uri="{0D108BD9-81ED-4DB2-BD59-A6C34878D82A}">
                    <a16:rowId xmlns:a16="http://schemas.microsoft.com/office/drawing/2014/main" val="1311317312"/>
                  </a:ext>
                </a:extLst>
              </a:tr>
            </a:tbl>
          </a:graphicData>
        </a:graphic>
      </p:graphicFrame>
    </p:spTree>
    <p:extLst>
      <p:ext uri="{BB962C8B-B14F-4D97-AF65-F5344CB8AC3E}">
        <p14:creationId xmlns:p14="http://schemas.microsoft.com/office/powerpoint/2010/main" val="212222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D5D19D-0789-4518-B5DC-D47ADF69D2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標題 3">
            <a:extLst>
              <a:ext uri="{FF2B5EF4-FFF2-40B4-BE49-F238E27FC236}">
                <a16:creationId xmlns:a16="http://schemas.microsoft.com/office/drawing/2014/main" id="{F171AA71-597A-5DCF-4987-685D6C2A2088}"/>
              </a:ext>
            </a:extLst>
          </p:cNvPr>
          <p:cNvSpPr>
            <a:spLocks noGrp="1"/>
          </p:cNvSpPr>
          <p:nvPr>
            <p:ph type="ctrTitle"/>
          </p:nvPr>
        </p:nvSpPr>
        <p:spPr>
          <a:xfrm>
            <a:off x="968203" y="3130041"/>
            <a:ext cx="4538496" cy="2387600"/>
          </a:xfrm>
        </p:spPr>
        <p:txBody>
          <a:bodyPr anchor="t">
            <a:normAutofit fontScale="90000"/>
          </a:bodyPr>
          <a:lstStyle/>
          <a:p>
            <a:pPr algn="l"/>
            <a:r>
              <a:rPr lang="en-US" altLang="zh-TW" sz="5400" b="1" dirty="0">
                <a:latin typeface="Comic Sans MS" panose="030F0702030302020204" pitchFamily="66" charset="0"/>
              </a:rPr>
              <a:t>Activity </a:t>
            </a:r>
            <a:r>
              <a:rPr lang="en-US" altLang="zh-TW" sz="5400" b="1" dirty="0" smtClean="0">
                <a:latin typeface="Comic Sans MS" panose="030F0702030302020204" pitchFamily="66" charset="0"/>
              </a:rPr>
              <a:t>2</a:t>
            </a:r>
            <a:r>
              <a:rPr lang="zh-TW" altLang="en-US" sz="5400" b="1" dirty="0" smtClean="0">
                <a:latin typeface="Comic Sans MS" panose="030F0702030302020204" pitchFamily="66" charset="0"/>
              </a:rPr>
              <a:t>：</a:t>
            </a:r>
            <a:r>
              <a:rPr lang="en-US" altLang="zh-TW" sz="5400" b="1" dirty="0">
                <a:latin typeface="Comic Sans MS" panose="030F0702030302020204" pitchFamily="66" charset="0"/>
              </a:rPr>
              <a:t/>
            </a:r>
            <a:br>
              <a:rPr lang="en-US" altLang="zh-TW" sz="5400" b="1" dirty="0">
                <a:latin typeface="Comic Sans MS" panose="030F0702030302020204" pitchFamily="66" charset="0"/>
              </a:rPr>
            </a:br>
            <a:r>
              <a:rPr lang="en-US" altLang="zh-TW" sz="5400" b="1" dirty="0">
                <a:latin typeface="Comic Sans MS" panose="030F0702030302020204" pitchFamily="66" charset="0"/>
              </a:rPr>
              <a:t/>
            </a:r>
            <a:br>
              <a:rPr lang="en-US" altLang="zh-TW" sz="5400" b="1" dirty="0">
                <a:latin typeface="Comic Sans MS" panose="030F0702030302020204" pitchFamily="66" charset="0"/>
              </a:rPr>
            </a:br>
            <a:r>
              <a:rPr lang="en-US" altLang="zh-TW" sz="5400" b="1" dirty="0">
                <a:latin typeface="Comic Sans MS" panose="030F0702030302020204" pitchFamily="66" charset="0"/>
              </a:rPr>
              <a:t>Video analysis</a:t>
            </a:r>
            <a:endParaRPr lang="zh-HK" altLang="en-US" sz="5400" b="1" dirty="0">
              <a:latin typeface="Comic Sans MS" panose="030F0702030302020204" pitchFamily="66" charset="0"/>
            </a:endParaRPr>
          </a:p>
        </p:txBody>
      </p:sp>
      <p:sp>
        <p:nvSpPr>
          <p:cNvPr id="5" name="副標題 4">
            <a:extLst>
              <a:ext uri="{FF2B5EF4-FFF2-40B4-BE49-F238E27FC236}">
                <a16:creationId xmlns:a16="http://schemas.microsoft.com/office/drawing/2014/main" id="{358DFE1C-AD04-8418-DEFF-F774A09CE0A8}"/>
              </a:ext>
            </a:extLst>
          </p:cNvPr>
          <p:cNvSpPr>
            <a:spLocks noGrp="1"/>
          </p:cNvSpPr>
          <p:nvPr>
            <p:ph type="subTitle" idx="1"/>
          </p:nvPr>
        </p:nvSpPr>
        <p:spPr>
          <a:xfrm>
            <a:off x="1113809" y="1122362"/>
            <a:ext cx="4036333" cy="1709849"/>
          </a:xfrm>
        </p:spPr>
        <p:txBody>
          <a:bodyPr anchor="b">
            <a:normAutofit/>
          </a:bodyPr>
          <a:lstStyle/>
          <a:p>
            <a:pPr algn="l"/>
            <a:endParaRPr lang="zh-HK" altLang="en-US" sz="2000"/>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圖片 6" descr="一張含有 卡通, 傢俱, 資料表, 圖解 的圖片&#10;&#10;自動產生的描述">
            <a:extLst>
              <a:ext uri="{FF2B5EF4-FFF2-40B4-BE49-F238E27FC236}">
                <a16:creationId xmlns:a16="http://schemas.microsoft.com/office/drawing/2014/main" id="{1891C523-E93D-BCEC-A573-596015C41780}"/>
              </a:ext>
            </a:extLst>
          </p:cNvPr>
          <p:cNvPicPr>
            <a:picLocks noChangeAspect="1"/>
          </p:cNvPicPr>
          <p:nvPr/>
        </p:nvPicPr>
        <p:blipFill>
          <a:blip r:embed="rId2">
            <a:extLst>
              <a:ext uri="{28A0092B-C50C-407E-A947-70E740481C1C}">
                <a14:useLocalDpi xmlns:a14="http://schemas.microsoft.com/office/drawing/2010/main" val="0"/>
              </a:ext>
            </a:extLst>
          </a:blip>
          <a:srcRect t="3602" b="8280"/>
          <a:stretch>
            <a:fillRect/>
          </a:stretch>
        </p:blipFill>
        <p:spPr>
          <a:xfrm>
            <a:off x="5922492" y="666728"/>
            <a:ext cx="5536001" cy="5465791"/>
          </a:xfrm>
          <a:prstGeom prst="rect">
            <a:avLst/>
          </a:prstGeom>
        </p:spPr>
      </p:pic>
      <p:sp>
        <p:nvSpPr>
          <p:cNvPr id="2" name="文字方塊 1">
            <a:extLst>
              <a:ext uri="{FF2B5EF4-FFF2-40B4-BE49-F238E27FC236}">
                <a16:creationId xmlns:a16="http://schemas.microsoft.com/office/drawing/2014/main" id="{05F8881D-782A-A82C-F9A8-21F0270C9EE9}"/>
              </a:ext>
            </a:extLst>
          </p:cNvPr>
          <p:cNvSpPr txBox="1"/>
          <p:nvPr/>
        </p:nvSpPr>
        <p:spPr>
          <a:xfrm>
            <a:off x="8579536" y="230188"/>
            <a:ext cx="3449178" cy="830997"/>
          </a:xfrm>
          <a:prstGeom prst="rect">
            <a:avLst/>
          </a:prstGeom>
          <a:noFill/>
        </p:spPr>
        <p:txBody>
          <a:bodyPr wrap="square" rtlCol="0">
            <a:spAutoFit/>
          </a:bodyPr>
          <a:lstStyle/>
          <a:p>
            <a:r>
              <a:rPr lang="en-US" altLang="zh-TW" sz="1200" dirty="0" smtClean="0"/>
              <a:t>Photo source</a:t>
            </a:r>
            <a:r>
              <a:rPr lang="zh-TW" altLang="en-US" sz="1200" dirty="0" smtClean="0"/>
              <a:t>：</a:t>
            </a:r>
            <a:r>
              <a:rPr lang="en-US" altLang="zh-HK" sz="1200" dirty="0">
                <a:hlinkClick r:id="rId3"/>
              </a:rPr>
              <a:t>https://zh.pngtree.com/freepng/salute-people-police-hand-drawn-cartoon_4493234.html</a:t>
            </a:r>
            <a:r>
              <a:rPr lang="en-US" altLang="zh-HK" sz="1200" dirty="0"/>
              <a:t> </a:t>
            </a:r>
          </a:p>
        </p:txBody>
      </p:sp>
    </p:spTree>
    <p:extLst>
      <p:ext uri="{BB962C8B-B14F-4D97-AF65-F5344CB8AC3E}">
        <p14:creationId xmlns:p14="http://schemas.microsoft.com/office/powerpoint/2010/main" val="155668669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351</TotalTime>
  <Words>1487</Words>
  <Application>Microsoft Office PowerPoint</Application>
  <PresentationFormat>寬螢幕</PresentationFormat>
  <Paragraphs>150</Paragraphs>
  <Slides>20</Slides>
  <Notes>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20</vt:i4>
      </vt:variant>
    </vt:vector>
  </HeadingPairs>
  <TitlesOfParts>
    <vt:vector size="29" baseType="lpstr">
      <vt:lpstr>Aptos</vt:lpstr>
      <vt:lpstr>Aptos Display</vt:lpstr>
      <vt:lpstr>新細明體</vt:lpstr>
      <vt:lpstr>標楷體</vt:lpstr>
      <vt:lpstr>Arial</vt:lpstr>
      <vt:lpstr>Calibri</vt:lpstr>
      <vt:lpstr>Comic Sans MS</vt:lpstr>
      <vt:lpstr>Times New Roman</vt:lpstr>
      <vt:lpstr>Office 佈景主題</vt:lpstr>
      <vt:lpstr>Theft</vt:lpstr>
      <vt:lpstr>Trend of juvenile theft</vt:lpstr>
      <vt:lpstr>Activity 1： If you are …</vt:lpstr>
      <vt:lpstr>Case 1:  If you are a discipline teacher</vt:lpstr>
      <vt:lpstr>Case 2:  If you are a police officer</vt:lpstr>
      <vt:lpstr>Had Siu Ming and Mr Cheung committed the offence of theft?</vt:lpstr>
      <vt:lpstr>PowerPoint 簡報</vt:lpstr>
      <vt:lpstr>PowerPoint 簡報</vt:lpstr>
      <vt:lpstr>Activity 2：  Video analysis</vt:lpstr>
      <vt:lpstr>Please consider the following questions:</vt:lpstr>
      <vt:lpstr>Please consider the following questions:</vt:lpstr>
      <vt:lpstr>Caution! Acting as ‘lookout’ also commit a crime!</vt:lpstr>
      <vt:lpstr>Activity 3： Quiz on Police Superintendent’s Discretion Scheme (PSDS)</vt:lpstr>
      <vt:lpstr>PowerPoint 簡報</vt:lpstr>
      <vt:lpstr>PowerPoint 簡報</vt:lpstr>
      <vt:lpstr>Police Superintendent’s Discretion Scheme (PSDS)</vt:lpstr>
      <vt:lpstr>Police Superintendent’s Discretion Scheme (PSDS)</vt:lpstr>
      <vt:lpstr>Remember! Juveniles can also be prosecuted!</vt:lpstr>
      <vt:lpstr>PowerPoint 簡報</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Teacher Period： Theft</dc:title>
  <dc:creator>Ng Chun Shing 伍俊丞</dc:creator>
  <cp:lastModifiedBy>PRS</cp:lastModifiedBy>
  <cp:revision>29</cp:revision>
  <dcterms:created xsi:type="dcterms:W3CDTF">2025-08-28T09:07:41Z</dcterms:created>
  <dcterms:modified xsi:type="dcterms:W3CDTF">2025-09-11T08:19:45Z</dcterms:modified>
</cp:coreProperties>
</file>