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8" r:id="rId2"/>
    <p:sldId id="300" r:id="rId3"/>
    <p:sldId id="301" r:id="rId4"/>
    <p:sldId id="303" r:id="rId5"/>
    <p:sldId id="261" r:id="rId6"/>
    <p:sldId id="291" r:id="rId7"/>
    <p:sldId id="302" r:id="rId8"/>
    <p:sldId id="264" r:id="rId9"/>
    <p:sldId id="265" r:id="rId10"/>
    <p:sldId id="266" r:id="rId11"/>
    <p:sldId id="267" r:id="rId12"/>
    <p:sldId id="304" r:id="rId13"/>
    <p:sldId id="297" r:id="rId14"/>
    <p:sldId id="296" r:id="rId15"/>
    <p:sldId id="298" r:id="rId16"/>
    <p:sldId id="306" r:id="rId17"/>
    <p:sldId id="279" r:id="rId18"/>
    <p:sldId id="280" r:id="rId19"/>
    <p:sldId id="288" r:id="rId20"/>
    <p:sldId id="281" r:id="rId21"/>
    <p:sldId id="305" r:id="rId22"/>
    <p:sldId id="283" r:id="rId23"/>
    <p:sldId id="284" r:id="rId24"/>
    <p:sldId id="316" r:id="rId25"/>
  </p:sldIdLst>
  <p:sldSz cx="18288000" cy="10287000"/>
  <p:notesSz cx="6858000" cy="9144000"/>
  <p:embeddedFontLst>
    <p:embeddedFont>
      <p:font typeface="微軟正黑體" panose="020B0604030504040204" pitchFamily="34" charset="-120"/>
      <p:regular r:id="rId27"/>
      <p:bold r:id="rId28"/>
    </p:embeddedFont>
    <p:embeddedFont>
      <p:font typeface="微軟正黑體" panose="020B0604030504040204" pitchFamily="34" charset="-120"/>
      <p:regular r:id="rId27"/>
      <p:bold r:id="rId28"/>
    </p:embeddedFont>
    <p:embeddedFont>
      <p:font typeface="思源宋体-超粗体" panose="020B0604020202020204" charset="-128"/>
      <p:regular r:id="rId29"/>
    </p:embeddedFont>
    <p:embeddedFont>
      <p:font typeface="Sprite Graffiti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7ECBF"/>
    <a:srgbClr val="F9F8BC"/>
    <a:srgbClr val="FFFF99"/>
    <a:srgbClr val="06EADF"/>
    <a:srgbClr val="18D3D8"/>
    <a:srgbClr val="09B7E7"/>
    <a:srgbClr val="FFCC66"/>
    <a:srgbClr val="F9F8BA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658F0-4A1F-3FFC-7B4A-370BA83703B3}" v="2" dt="2026-10-05T09:08:02.191"/>
    <p1510:client id="{DADBE9E0-C78B-A215-2FA2-20D868073E6F}" v="18" dt="2026-10-05T08:11:19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88222" autoAdjust="0"/>
  </p:normalViewPr>
  <p:slideViewPr>
    <p:cSldViewPr>
      <p:cViewPr varScale="1">
        <p:scale>
          <a:sx n="58" d="100"/>
          <a:sy n="58" d="100"/>
        </p:scale>
        <p:origin x="157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7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Haley [SPFEO]" userId="S::chanh@eduhk.hk::7d7eee0c-1046-4f70-8a48-87e127f46548" providerId="AD" clId="Web-{DADBE9E0-C78B-A215-2FA2-20D868073E6F}"/>
    <pc:docChg chg="modSld">
      <pc:chgData name="CHAN, Haley [SPFEO]" userId="S::chanh@eduhk.hk::7d7eee0c-1046-4f70-8a48-87e127f46548" providerId="AD" clId="Web-{DADBE9E0-C78B-A215-2FA2-20D868073E6F}" dt="2026-10-05T08:11:19.004" v="20" actId="1076"/>
      <pc:docMkLst>
        <pc:docMk/>
      </pc:docMkLst>
      <pc:sldChg chg="modSp">
        <pc:chgData name="CHAN, Haley [SPFEO]" userId="S::chanh@eduhk.hk::7d7eee0c-1046-4f70-8a48-87e127f46548" providerId="AD" clId="Web-{DADBE9E0-C78B-A215-2FA2-20D868073E6F}" dt="2026-10-05T08:03:02.662" v="2" actId="1076"/>
        <pc:sldMkLst>
          <pc:docMk/>
          <pc:sldMk cId="0" sldId="264"/>
        </pc:sldMkLst>
        <pc:spChg chg="mod">
          <ac:chgData name="CHAN, Haley [SPFEO]" userId="S::chanh@eduhk.hk::7d7eee0c-1046-4f70-8a48-87e127f46548" providerId="AD" clId="Web-{DADBE9E0-C78B-A215-2FA2-20D868073E6F}" dt="2026-10-05T08:03:02.662" v="2" actId="1076"/>
          <ac:spMkLst>
            <pc:docMk/>
            <pc:sldMk cId="0" sldId="264"/>
            <ac:spMk id="12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DADBE9E0-C78B-A215-2FA2-20D868073E6F}" dt="2026-10-05T08:04:12.492" v="5" actId="20577"/>
        <pc:sldMkLst>
          <pc:docMk/>
          <pc:sldMk cId="0" sldId="266"/>
        </pc:sldMkLst>
        <pc:spChg chg="mod">
          <ac:chgData name="CHAN, Haley [SPFEO]" userId="S::chanh@eduhk.hk::7d7eee0c-1046-4f70-8a48-87e127f46548" providerId="AD" clId="Web-{DADBE9E0-C78B-A215-2FA2-20D868073E6F}" dt="2026-10-05T08:04:12.492" v="5" actId="20577"/>
          <ac:spMkLst>
            <pc:docMk/>
            <pc:sldMk cId="0" sldId="266"/>
            <ac:spMk id="12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DADBE9E0-C78B-A215-2FA2-20D868073E6F}" dt="2026-10-05T08:09:00.750" v="14" actId="1076"/>
        <pc:sldMkLst>
          <pc:docMk/>
          <pc:sldMk cId="0" sldId="279"/>
        </pc:sldMkLst>
        <pc:graphicFrameChg chg="mod">
          <ac:chgData name="CHAN, Haley [SPFEO]" userId="S::chanh@eduhk.hk::7d7eee0c-1046-4f70-8a48-87e127f46548" providerId="AD" clId="Web-{DADBE9E0-C78B-A215-2FA2-20D868073E6F}" dt="2026-10-05T08:09:00.750" v="14" actId="1076"/>
          <ac:graphicFrameMkLst>
            <pc:docMk/>
            <pc:sldMk cId="0" sldId="279"/>
            <ac:graphicFrameMk id="6" creationId="{84D90C72-7F65-61FF-1F14-545ACFE271DC}"/>
          </ac:graphicFrameMkLst>
        </pc:graphicFrameChg>
      </pc:sldChg>
      <pc:sldChg chg="modSp">
        <pc:chgData name="CHAN, Haley [SPFEO]" userId="S::chanh@eduhk.hk::7d7eee0c-1046-4f70-8a48-87e127f46548" providerId="AD" clId="Web-{DADBE9E0-C78B-A215-2FA2-20D868073E6F}" dt="2026-10-05T08:11:02.753" v="18" actId="1076"/>
        <pc:sldMkLst>
          <pc:docMk/>
          <pc:sldMk cId="0" sldId="281"/>
        </pc:sldMkLst>
        <pc:spChg chg="mod">
          <ac:chgData name="CHAN, Haley [SPFEO]" userId="S::chanh@eduhk.hk::7d7eee0c-1046-4f70-8a48-87e127f46548" providerId="AD" clId="Web-{DADBE9E0-C78B-A215-2FA2-20D868073E6F}" dt="2026-10-05T08:11:02.753" v="18" actId="1076"/>
          <ac:spMkLst>
            <pc:docMk/>
            <pc:sldMk cId="0" sldId="281"/>
            <ac:spMk id="20" creationId="{92ECE2C9-8691-78E3-EC90-DA5E0DFA2745}"/>
          </ac:spMkLst>
        </pc:spChg>
      </pc:sldChg>
      <pc:sldChg chg="modSp">
        <pc:chgData name="CHAN, Haley [SPFEO]" userId="S::chanh@eduhk.hk::7d7eee0c-1046-4f70-8a48-87e127f46548" providerId="AD" clId="Web-{DADBE9E0-C78B-A215-2FA2-20D868073E6F}" dt="2026-10-05T08:09:50.923" v="16" actId="1076"/>
        <pc:sldMkLst>
          <pc:docMk/>
          <pc:sldMk cId="2415012596" sldId="288"/>
        </pc:sldMkLst>
        <pc:spChg chg="mod">
          <ac:chgData name="CHAN, Haley [SPFEO]" userId="S::chanh@eduhk.hk::7d7eee0c-1046-4f70-8a48-87e127f46548" providerId="AD" clId="Web-{DADBE9E0-C78B-A215-2FA2-20D868073E6F}" dt="2026-10-05T08:09:50.923" v="16" actId="1076"/>
          <ac:spMkLst>
            <pc:docMk/>
            <pc:sldMk cId="2415012596" sldId="288"/>
            <ac:spMk id="18" creationId="{F97C74EB-3FC1-2FF8-CE64-8EF612351208}"/>
          </ac:spMkLst>
        </pc:spChg>
        <pc:spChg chg="mod">
          <ac:chgData name="CHAN, Haley [SPFEO]" userId="S::chanh@eduhk.hk::7d7eee0c-1046-4f70-8a48-87e127f46548" providerId="AD" clId="Web-{DADBE9E0-C78B-A215-2FA2-20D868073E6F}" dt="2026-10-05T08:09:46.158" v="15" actId="1076"/>
          <ac:spMkLst>
            <pc:docMk/>
            <pc:sldMk cId="2415012596" sldId="288"/>
            <ac:spMk id="30" creationId="{CD12782B-F6E4-E9D4-8026-27EE39DE2F6C}"/>
          </ac:spMkLst>
        </pc:spChg>
      </pc:sldChg>
      <pc:sldChg chg="modSp">
        <pc:chgData name="CHAN, Haley [SPFEO]" userId="S::chanh@eduhk.hk::7d7eee0c-1046-4f70-8a48-87e127f46548" providerId="AD" clId="Web-{DADBE9E0-C78B-A215-2FA2-20D868073E6F}" dt="2026-10-05T08:07:59.983" v="8" actId="1076"/>
        <pc:sldMkLst>
          <pc:docMk/>
          <pc:sldMk cId="1672519501" sldId="298"/>
        </pc:sldMkLst>
        <pc:spChg chg="mod">
          <ac:chgData name="CHAN, Haley [SPFEO]" userId="S::chanh@eduhk.hk::7d7eee0c-1046-4f70-8a48-87e127f46548" providerId="AD" clId="Web-{DADBE9E0-C78B-A215-2FA2-20D868073E6F}" dt="2026-10-05T08:07:53.373" v="7" actId="1076"/>
          <ac:spMkLst>
            <pc:docMk/>
            <pc:sldMk cId="1672519501" sldId="298"/>
            <ac:spMk id="7" creationId="{79052338-F1EA-E8CA-CFF0-9C75DFAB11DF}"/>
          </ac:spMkLst>
        </pc:spChg>
        <pc:spChg chg="mod">
          <ac:chgData name="CHAN, Haley [SPFEO]" userId="S::chanh@eduhk.hk::7d7eee0c-1046-4f70-8a48-87e127f46548" providerId="AD" clId="Web-{DADBE9E0-C78B-A215-2FA2-20D868073E6F}" dt="2026-10-05T08:07:59.983" v="8" actId="1076"/>
          <ac:spMkLst>
            <pc:docMk/>
            <pc:sldMk cId="1672519501" sldId="298"/>
            <ac:spMk id="9" creationId="{9E1069E3-F16A-C20E-10AF-8E031C00D1D1}"/>
          </ac:spMkLst>
        </pc:spChg>
      </pc:sldChg>
      <pc:sldChg chg="modSp">
        <pc:chgData name="CHAN, Haley [SPFEO]" userId="S::chanh@eduhk.hk::7d7eee0c-1046-4f70-8a48-87e127f46548" providerId="AD" clId="Web-{DADBE9E0-C78B-A215-2FA2-20D868073E6F}" dt="2026-10-05T08:11:19.004" v="20" actId="1076"/>
        <pc:sldMkLst>
          <pc:docMk/>
          <pc:sldMk cId="158723972" sldId="305"/>
        </pc:sldMkLst>
        <pc:spChg chg="mod">
          <ac:chgData name="CHAN, Haley [SPFEO]" userId="S::chanh@eduhk.hk::7d7eee0c-1046-4f70-8a48-87e127f46548" providerId="AD" clId="Web-{DADBE9E0-C78B-A215-2FA2-20D868073E6F}" dt="2026-10-05T08:11:14.113" v="19" actId="1076"/>
          <ac:spMkLst>
            <pc:docMk/>
            <pc:sldMk cId="158723972" sldId="305"/>
            <ac:spMk id="7" creationId="{F89ABE12-DBEC-D60F-B3BB-3EC77095E5C7}"/>
          </ac:spMkLst>
        </pc:spChg>
        <pc:spChg chg="mod">
          <ac:chgData name="CHAN, Haley [SPFEO]" userId="S::chanh@eduhk.hk::7d7eee0c-1046-4f70-8a48-87e127f46548" providerId="AD" clId="Web-{DADBE9E0-C78B-A215-2FA2-20D868073E6F}" dt="2026-10-05T08:11:19.004" v="20" actId="1076"/>
          <ac:spMkLst>
            <pc:docMk/>
            <pc:sldMk cId="158723972" sldId="305"/>
            <ac:spMk id="9" creationId="{CACF2CC9-3883-524D-B335-E8E33C7584E0}"/>
          </ac:spMkLst>
        </pc:spChg>
      </pc:sldChg>
    </pc:docChg>
  </pc:docChgLst>
  <pc:docChgLst>
    <pc:chgData name="CHAN, Haley [SPFEO]" userId="S::chanh@eduhk.hk::7d7eee0c-1046-4f70-8a48-87e127f46548" providerId="AD" clId="Web-{10C658F0-4A1F-3FFC-7B4A-370BA83703B3}"/>
    <pc:docChg chg="modSld">
      <pc:chgData name="CHAN, Haley [SPFEO]" userId="S::chanh@eduhk.hk::7d7eee0c-1046-4f70-8a48-87e127f46548" providerId="AD" clId="Web-{10C658F0-4A1F-3FFC-7B4A-370BA83703B3}" dt="2026-10-05T09:08:02.191" v="1" actId="1076"/>
      <pc:docMkLst>
        <pc:docMk/>
      </pc:docMkLst>
      <pc:sldChg chg="modSp">
        <pc:chgData name="CHAN, Haley [SPFEO]" userId="S::chanh@eduhk.hk::7d7eee0c-1046-4f70-8a48-87e127f46548" providerId="AD" clId="Web-{10C658F0-4A1F-3FFC-7B4A-370BA83703B3}" dt="2026-10-05T09:08:02.191" v="1" actId="1076"/>
        <pc:sldMkLst>
          <pc:docMk/>
          <pc:sldMk cId="2157797875" sldId="304"/>
        </pc:sldMkLst>
        <pc:spChg chg="mod">
          <ac:chgData name="CHAN, Haley [SPFEO]" userId="S::chanh@eduhk.hk::7d7eee0c-1046-4f70-8a48-87e127f46548" providerId="AD" clId="Web-{10C658F0-4A1F-3FFC-7B4A-370BA83703B3}" dt="2026-10-05T09:07:56.269" v="0" actId="1076"/>
          <ac:spMkLst>
            <pc:docMk/>
            <pc:sldMk cId="2157797875" sldId="304"/>
            <ac:spMk id="12" creationId="{C80327AA-5CD6-C0BC-042B-C6614242E568}"/>
          </ac:spMkLst>
        </pc:spChg>
        <pc:grpChg chg="mod">
          <ac:chgData name="CHAN, Haley [SPFEO]" userId="S::chanh@eduhk.hk::7d7eee0c-1046-4f70-8a48-87e127f46548" providerId="AD" clId="Web-{10C658F0-4A1F-3FFC-7B4A-370BA83703B3}" dt="2026-10-05T09:08:02.191" v="1" actId="1076"/>
          <ac:grpSpMkLst>
            <pc:docMk/>
            <pc:sldMk cId="2157797875" sldId="304"/>
            <ac:grpSpMk id="6" creationId="{00000000-0000-0000-0000-000000000000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CFA122-4D3F-4E58-98CB-EE261BBA08DE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3A0A3B09-43D5-4C17-9E8F-A5EE4AC01ED6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尋找目標 </a:t>
          </a:r>
          <a:endParaRPr lang="en-GB" sz="4000" dirty="0">
            <a:solidFill>
              <a:schemeClr val="bg1"/>
            </a:solidFill>
          </a:endParaRPr>
        </a:p>
      </dgm:t>
    </dgm:pt>
    <dgm:pt modelId="{8CFEDECA-B849-42C6-9BDC-13E3280427EA}" type="parTrans" cxnId="{17B4F33D-0043-4819-AE14-4D898C537CD6}">
      <dgm:prSet/>
      <dgm:spPr/>
      <dgm:t>
        <a:bodyPr/>
        <a:lstStyle/>
        <a:p>
          <a:endParaRPr lang="en-GB"/>
        </a:p>
      </dgm:t>
    </dgm:pt>
    <dgm:pt modelId="{3B36A3C4-9F64-4CE5-9693-92D60F06836A}" type="sibTrans" cxnId="{17B4F33D-0043-4819-AE14-4D898C537CD6}">
      <dgm:prSet/>
      <dgm:spPr/>
      <dgm:t>
        <a:bodyPr/>
        <a:lstStyle/>
        <a:p>
          <a:endParaRPr lang="en-GB"/>
        </a:p>
      </dgm:t>
    </dgm:pt>
    <dgm:pt modelId="{0D0A561E-8420-4B34-B11E-E3DEAB8E2E54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建立信任 </a:t>
          </a:r>
          <a:endParaRPr lang="en-GB" sz="4000" dirty="0">
            <a:solidFill>
              <a:schemeClr val="bg1"/>
            </a:solidFill>
          </a:endParaRPr>
        </a:p>
      </dgm:t>
    </dgm:pt>
    <dgm:pt modelId="{797C2400-AAB5-45D6-A82F-35BA775389E0}" type="parTrans" cxnId="{51324D66-4931-4126-BE4A-5DAC13D1EEC3}">
      <dgm:prSet/>
      <dgm:spPr/>
      <dgm:t>
        <a:bodyPr/>
        <a:lstStyle/>
        <a:p>
          <a:endParaRPr lang="en-GB"/>
        </a:p>
      </dgm:t>
    </dgm:pt>
    <dgm:pt modelId="{AD189244-8733-4B0F-AAAF-85D091B63C9A}" type="sibTrans" cxnId="{51324D66-4931-4126-BE4A-5DAC13D1EEC3}">
      <dgm:prSet/>
      <dgm:spPr/>
      <dgm:t>
        <a:bodyPr/>
        <a:lstStyle/>
        <a:p>
          <a:endParaRPr lang="en-GB"/>
        </a:p>
      </dgm:t>
    </dgm:pt>
    <dgm:pt modelId="{0748BE6D-5693-4F9D-B7CD-48F632856951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孤立</a:t>
          </a:r>
          <a:endParaRPr lang="en-US" altLang="zh-TW" sz="4000" b="1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受害者 </a:t>
          </a:r>
          <a:endParaRPr lang="en-GB" sz="4000" dirty="0">
            <a:solidFill>
              <a:schemeClr val="bg1"/>
            </a:solidFill>
          </a:endParaRPr>
        </a:p>
      </dgm:t>
    </dgm:pt>
    <dgm:pt modelId="{FDF59FB8-B99C-4633-9549-A58230DF2F3B}" type="parTrans" cxnId="{BB69B075-4336-4E18-949A-0D309791142A}">
      <dgm:prSet/>
      <dgm:spPr/>
      <dgm:t>
        <a:bodyPr/>
        <a:lstStyle/>
        <a:p>
          <a:endParaRPr lang="en-GB"/>
        </a:p>
      </dgm:t>
    </dgm:pt>
    <dgm:pt modelId="{8507C547-F298-4643-B377-80EA2525E765}" type="sibTrans" cxnId="{BB69B075-4336-4E18-949A-0D309791142A}">
      <dgm:prSet/>
      <dgm:spPr/>
      <dgm:t>
        <a:bodyPr/>
        <a:lstStyle/>
        <a:p>
          <a:endParaRPr lang="en-GB"/>
        </a:p>
      </dgm:t>
    </dgm:pt>
    <dgm:pt modelId="{C68C984C-BBD1-4550-A997-6C5B75B81CB1}">
      <dgm:prSet phldrT="[文字]" custT="1"/>
      <dgm:spPr/>
      <dgm:t>
        <a:bodyPr/>
        <a:lstStyle/>
        <a:p>
          <a:pPr marL="0" lvl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索取</a:t>
          </a:r>
          <a:endParaRPr lang="en-US" altLang="zh-TW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私密照</a:t>
          </a:r>
          <a:endParaRPr lang="en-GB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</a:endParaRPr>
        </a:p>
      </dgm:t>
    </dgm:pt>
    <dgm:pt modelId="{984463A7-F00B-4AF9-A9D3-249F396B5F16}" type="parTrans" cxnId="{B6EA65EC-479D-42B4-8146-91E4903A7A3E}">
      <dgm:prSet/>
      <dgm:spPr/>
      <dgm:t>
        <a:bodyPr/>
        <a:lstStyle/>
        <a:p>
          <a:endParaRPr lang="en-GB"/>
        </a:p>
      </dgm:t>
    </dgm:pt>
    <dgm:pt modelId="{ADFA03C0-CFCD-4B5F-AFE6-25C8B4A51F78}" type="sibTrans" cxnId="{B6EA65EC-479D-42B4-8146-91E4903A7A3E}">
      <dgm:prSet/>
      <dgm:spPr/>
      <dgm:t>
        <a:bodyPr/>
        <a:lstStyle/>
        <a:p>
          <a:endParaRPr lang="en-GB"/>
        </a:p>
      </dgm:t>
    </dgm:pt>
    <dgm:pt modelId="{4406B926-3DCA-4E89-BF1D-A672E2D8BF77}">
      <dgm:prSet phldrT="[文字]" custT="1"/>
      <dgm:spPr/>
      <dgm:t>
        <a:bodyPr/>
        <a:lstStyle/>
        <a:p>
          <a:r>
            <a:rPr lang="zh-TW" altLang="en-US" sz="4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威脅勒索</a:t>
          </a:r>
          <a:endParaRPr lang="en-GB" sz="4000" dirty="0">
            <a:solidFill>
              <a:schemeClr val="bg1"/>
            </a:solidFill>
          </a:endParaRPr>
        </a:p>
      </dgm:t>
    </dgm:pt>
    <dgm:pt modelId="{2E790B5B-5E7E-449B-AEB6-3099375D4CD9}" type="parTrans" cxnId="{4C4A8E7A-61A2-4724-BAED-7921B2FE53EC}">
      <dgm:prSet/>
      <dgm:spPr/>
      <dgm:t>
        <a:bodyPr/>
        <a:lstStyle/>
        <a:p>
          <a:endParaRPr lang="en-GB"/>
        </a:p>
      </dgm:t>
    </dgm:pt>
    <dgm:pt modelId="{49A5F162-8A8B-4417-A515-2B031BD989A8}" type="sibTrans" cxnId="{4C4A8E7A-61A2-4724-BAED-7921B2FE53EC}">
      <dgm:prSet/>
      <dgm:spPr/>
      <dgm:t>
        <a:bodyPr/>
        <a:lstStyle/>
        <a:p>
          <a:endParaRPr lang="en-GB"/>
        </a:p>
      </dgm:t>
    </dgm:pt>
    <dgm:pt modelId="{2E3F0493-67D8-446A-990C-0956B54BB79E}" type="pres">
      <dgm:prSet presAssocID="{92CFA122-4D3F-4E58-98CB-EE261BBA08DE}" presName="CompostProcess" presStyleCnt="0">
        <dgm:presLayoutVars>
          <dgm:dir/>
          <dgm:resizeHandles val="exact"/>
        </dgm:presLayoutVars>
      </dgm:prSet>
      <dgm:spPr/>
    </dgm:pt>
    <dgm:pt modelId="{3B2E0366-7FBF-4EE3-B22C-0911A886743E}" type="pres">
      <dgm:prSet presAssocID="{92CFA122-4D3F-4E58-98CB-EE261BBA08DE}" presName="arrow" presStyleLbl="bgShp" presStyleIdx="0" presStyleCnt="1" custScaleX="117647" custLinFactNeighborX="-144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AE01B9B9-58E0-49F4-8649-6B9DE0CB638B}" type="pres">
      <dgm:prSet presAssocID="{92CFA122-4D3F-4E58-98CB-EE261BBA08DE}" presName="linearProcess" presStyleCnt="0"/>
      <dgm:spPr/>
    </dgm:pt>
    <dgm:pt modelId="{52AC64BE-550F-4DED-8041-723493544BB4}" type="pres">
      <dgm:prSet presAssocID="{3A0A3B09-43D5-4C17-9E8F-A5EE4AC01ED6}" presName="textNode" presStyleLbl="node1" presStyleIdx="0" presStyleCnt="5">
        <dgm:presLayoutVars>
          <dgm:bulletEnabled val="1"/>
        </dgm:presLayoutVars>
      </dgm:prSet>
      <dgm:spPr/>
    </dgm:pt>
    <dgm:pt modelId="{B7E48D15-90C5-407D-9A5B-22C0C95DD572}" type="pres">
      <dgm:prSet presAssocID="{3B36A3C4-9F64-4CE5-9693-92D60F06836A}" presName="sibTrans" presStyleCnt="0"/>
      <dgm:spPr/>
    </dgm:pt>
    <dgm:pt modelId="{E78A377F-12BA-4FCD-975A-F43E66AEF258}" type="pres">
      <dgm:prSet presAssocID="{0D0A561E-8420-4B34-B11E-E3DEAB8E2E54}" presName="textNode" presStyleLbl="node1" presStyleIdx="1" presStyleCnt="5">
        <dgm:presLayoutVars>
          <dgm:bulletEnabled val="1"/>
        </dgm:presLayoutVars>
      </dgm:prSet>
      <dgm:spPr/>
    </dgm:pt>
    <dgm:pt modelId="{7620D701-539F-4F31-90E8-BCAA8FB4797E}" type="pres">
      <dgm:prSet presAssocID="{AD189244-8733-4B0F-AAAF-85D091B63C9A}" presName="sibTrans" presStyleCnt="0"/>
      <dgm:spPr/>
    </dgm:pt>
    <dgm:pt modelId="{3D7F89CD-4BDC-4035-96DB-5A20E4700432}" type="pres">
      <dgm:prSet presAssocID="{0748BE6D-5693-4F9D-B7CD-48F632856951}" presName="textNode" presStyleLbl="node1" presStyleIdx="2" presStyleCnt="5">
        <dgm:presLayoutVars>
          <dgm:bulletEnabled val="1"/>
        </dgm:presLayoutVars>
      </dgm:prSet>
      <dgm:spPr/>
    </dgm:pt>
    <dgm:pt modelId="{8A4B823D-54C9-438E-A159-A4AB5553087D}" type="pres">
      <dgm:prSet presAssocID="{8507C547-F298-4643-B377-80EA2525E765}" presName="sibTrans" presStyleCnt="0"/>
      <dgm:spPr/>
    </dgm:pt>
    <dgm:pt modelId="{AA20120B-B267-4C3D-B716-87B90584CD27}" type="pres">
      <dgm:prSet presAssocID="{C68C984C-BBD1-4550-A997-6C5B75B81CB1}" presName="textNode" presStyleLbl="node1" presStyleIdx="3" presStyleCnt="5">
        <dgm:presLayoutVars>
          <dgm:bulletEnabled val="1"/>
        </dgm:presLayoutVars>
      </dgm:prSet>
      <dgm:spPr/>
    </dgm:pt>
    <dgm:pt modelId="{17BB68C2-99DB-4FF2-B578-340CDCEA7A15}" type="pres">
      <dgm:prSet presAssocID="{ADFA03C0-CFCD-4B5F-AFE6-25C8B4A51F78}" presName="sibTrans" presStyleCnt="0"/>
      <dgm:spPr/>
    </dgm:pt>
    <dgm:pt modelId="{7FC62E56-A102-468C-A902-E3ADB04FA23A}" type="pres">
      <dgm:prSet presAssocID="{4406B926-3DCA-4E89-BF1D-A672E2D8BF77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B1174A00-ED97-4EBB-B696-3079173FD359}" type="presOf" srcId="{C68C984C-BBD1-4550-A997-6C5B75B81CB1}" destId="{AA20120B-B267-4C3D-B716-87B90584CD27}" srcOrd="0" destOrd="0" presId="urn:microsoft.com/office/officeart/2005/8/layout/hProcess9"/>
    <dgm:cxn modelId="{7AADBD16-8387-4DB3-8FDE-760144585BBA}" type="presOf" srcId="{4406B926-3DCA-4E89-BF1D-A672E2D8BF77}" destId="{7FC62E56-A102-468C-A902-E3ADB04FA23A}" srcOrd="0" destOrd="0" presId="urn:microsoft.com/office/officeart/2005/8/layout/hProcess9"/>
    <dgm:cxn modelId="{17B4F33D-0043-4819-AE14-4D898C537CD6}" srcId="{92CFA122-4D3F-4E58-98CB-EE261BBA08DE}" destId="{3A0A3B09-43D5-4C17-9E8F-A5EE4AC01ED6}" srcOrd="0" destOrd="0" parTransId="{8CFEDECA-B849-42C6-9BDC-13E3280427EA}" sibTransId="{3B36A3C4-9F64-4CE5-9693-92D60F06836A}"/>
    <dgm:cxn modelId="{3012655D-EB4F-4E00-9A8D-A4377783F259}" type="presOf" srcId="{0D0A561E-8420-4B34-B11E-E3DEAB8E2E54}" destId="{E78A377F-12BA-4FCD-975A-F43E66AEF258}" srcOrd="0" destOrd="0" presId="urn:microsoft.com/office/officeart/2005/8/layout/hProcess9"/>
    <dgm:cxn modelId="{CD1AB564-92B0-4702-AE3A-320CA7AB8784}" type="presOf" srcId="{3A0A3B09-43D5-4C17-9E8F-A5EE4AC01ED6}" destId="{52AC64BE-550F-4DED-8041-723493544BB4}" srcOrd="0" destOrd="0" presId="urn:microsoft.com/office/officeart/2005/8/layout/hProcess9"/>
    <dgm:cxn modelId="{51324D66-4931-4126-BE4A-5DAC13D1EEC3}" srcId="{92CFA122-4D3F-4E58-98CB-EE261BBA08DE}" destId="{0D0A561E-8420-4B34-B11E-E3DEAB8E2E54}" srcOrd="1" destOrd="0" parTransId="{797C2400-AAB5-45D6-A82F-35BA775389E0}" sibTransId="{AD189244-8733-4B0F-AAAF-85D091B63C9A}"/>
    <dgm:cxn modelId="{BB69B075-4336-4E18-949A-0D309791142A}" srcId="{92CFA122-4D3F-4E58-98CB-EE261BBA08DE}" destId="{0748BE6D-5693-4F9D-B7CD-48F632856951}" srcOrd="2" destOrd="0" parTransId="{FDF59FB8-B99C-4633-9549-A58230DF2F3B}" sibTransId="{8507C547-F298-4643-B377-80EA2525E765}"/>
    <dgm:cxn modelId="{4C4A8E7A-61A2-4724-BAED-7921B2FE53EC}" srcId="{92CFA122-4D3F-4E58-98CB-EE261BBA08DE}" destId="{4406B926-3DCA-4E89-BF1D-A672E2D8BF77}" srcOrd="4" destOrd="0" parTransId="{2E790B5B-5E7E-449B-AEB6-3099375D4CD9}" sibTransId="{49A5F162-8A8B-4417-A515-2B031BD989A8}"/>
    <dgm:cxn modelId="{4E061C93-7729-4955-98F6-442B5D110BEC}" type="presOf" srcId="{0748BE6D-5693-4F9D-B7CD-48F632856951}" destId="{3D7F89CD-4BDC-4035-96DB-5A20E4700432}" srcOrd="0" destOrd="0" presId="urn:microsoft.com/office/officeart/2005/8/layout/hProcess9"/>
    <dgm:cxn modelId="{526257C2-C21D-4F43-AA22-112243CEAD2E}" type="presOf" srcId="{92CFA122-4D3F-4E58-98CB-EE261BBA08DE}" destId="{2E3F0493-67D8-446A-990C-0956B54BB79E}" srcOrd="0" destOrd="0" presId="urn:microsoft.com/office/officeart/2005/8/layout/hProcess9"/>
    <dgm:cxn modelId="{B6EA65EC-479D-42B4-8146-91E4903A7A3E}" srcId="{92CFA122-4D3F-4E58-98CB-EE261BBA08DE}" destId="{C68C984C-BBD1-4550-A997-6C5B75B81CB1}" srcOrd="3" destOrd="0" parTransId="{984463A7-F00B-4AF9-A9D3-249F396B5F16}" sibTransId="{ADFA03C0-CFCD-4B5F-AFE6-25C8B4A51F78}"/>
    <dgm:cxn modelId="{D0294DD7-D7E6-4B81-9B8F-A5506BD4473B}" type="presParOf" srcId="{2E3F0493-67D8-446A-990C-0956B54BB79E}" destId="{3B2E0366-7FBF-4EE3-B22C-0911A886743E}" srcOrd="0" destOrd="0" presId="urn:microsoft.com/office/officeart/2005/8/layout/hProcess9"/>
    <dgm:cxn modelId="{D4A48F0F-3D62-4A1E-A9AF-10269618E714}" type="presParOf" srcId="{2E3F0493-67D8-446A-990C-0956B54BB79E}" destId="{AE01B9B9-58E0-49F4-8649-6B9DE0CB638B}" srcOrd="1" destOrd="0" presId="urn:microsoft.com/office/officeart/2005/8/layout/hProcess9"/>
    <dgm:cxn modelId="{5BB3A329-A604-4052-964E-3BAC35F87441}" type="presParOf" srcId="{AE01B9B9-58E0-49F4-8649-6B9DE0CB638B}" destId="{52AC64BE-550F-4DED-8041-723493544BB4}" srcOrd="0" destOrd="0" presId="urn:microsoft.com/office/officeart/2005/8/layout/hProcess9"/>
    <dgm:cxn modelId="{8995BBA3-8CFF-4016-954F-D2BB5759557B}" type="presParOf" srcId="{AE01B9B9-58E0-49F4-8649-6B9DE0CB638B}" destId="{B7E48D15-90C5-407D-9A5B-22C0C95DD572}" srcOrd="1" destOrd="0" presId="urn:microsoft.com/office/officeart/2005/8/layout/hProcess9"/>
    <dgm:cxn modelId="{CD2D0744-40B6-4319-BFD7-3691099DD329}" type="presParOf" srcId="{AE01B9B9-58E0-49F4-8649-6B9DE0CB638B}" destId="{E78A377F-12BA-4FCD-975A-F43E66AEF258}" srcOrd="2" destOrd="0" presId="urn:microsoft.com/office/officeart/2005/8/layout/hProcess9"/>
    <dgm:cxn modelId="{1667F3D9-C173-441F-824F-A9AF9C0DB0AF}" type="presParOf" srcId="{AE01B9B9-58E0-49F4-8649-6B9DE0CB638B}" destId="{7620D701-539F-4F31-90E8-BCAA8FB4797E}" srcOrd="3" destOrd="0" presId="urn:microsoft.com/office/officeart/2005/8/layout/hProcess9"/>
    <dgm:cxn modelId="{5DE0BA1A-917F-4779-93EE-98A10EB0EB76}" type="presParOf" srcId="{AE01B9B9-58E0-49F4-8649-6B9DE0CB638B}" destId="{3D7F89CD-4BDC-4035-96DB-5A20E4700432}" srcOrd="4" destOrd="0" presId="urn:microsoft.com/office/officeart/2005/8/layout/hProcess9"/>
    <dgm:cxn modelId="{C08788EF-FE13-4ADB-A28C-BF705965E03F}" type="presParOf" srcId="{AE01B9B9-58E0-49F4-8649-6B9DE0CB638B}" destId="{8A4B823D-54C9-438E-A159-A4AB5553087D}" srcOrd="5" destOrd="0" presId="urn:microsoft.com/office/officeart/2005/8/layout/hProcess9"/>
    <dgm:cxn modelId="{91CA7F25-CBEC-4CB6-A8E9-30BE489DC5DB}" type="presParOf" srcId="{AE01B9B9-58E0-49F4-8649-6B9DE0CB638B}" destId="{AA20120B-B267-4C3D-B716-87B90584CD27}" srcOrd="6" destOrd="0" presId="urn:microsoft.com/office/officeart/2005/8/layout/hProcess9"/>
    <dgm:cxn modelId="{6C565F48-68B2-4DAA-8B31-99428F59253C}" type="presParOf" srcId="{AE01B9B9-58E0-49F4-8649-6B9DE0CB638B}" destId="{17BB68C2-99DB-4FF2-B578-340CDCEA7A15}" srcOrd="7" destOrd="0" presId="urn:microsoft.com/office/officeart/2005/8/layout/hProcess9"/>
    <dgm:cxn modelId="{9EE48FE5-3DD6-4CE9-AF61-6AC545EC7751}" type="presParOf" srcId="{AE01B9B9-58E0-49F4-8649-6B9DE0CB638B}" destId="{7FC62E56-A102-468C-A902-E3ADB04FA23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0366-7FBF-4EE3-B22C-0911A886743E}">
      <dsp:nvSpPr>
        <dsp:cNvPr id="0" name=""/>
        <dsp:cNvSpPr/>
      </dsp:nvSpPr>
      <dsp:spPr>
        <a:xfrm>
          <a:off x="0" y="0"/>
          <a:ext cx="14688582" cy="6171669"/>
        </a:xfrm>
        <a:prstGeom prst="rightArrow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52AC64BE-550F-4DED-8041-723493544BB4}">
      <dsp:nvSpPr>
        <dsp:cNvPr id="0" name=""/>
        <dsp:cNvSpPr/>
      </dsp:nvSpPr>
      <dsp:spPr>
        <a:xfrm>
          <a:off x="4303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尋找目標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124813" y="1972010"/>
        <a:ext cx="2349565" cy="2227647"/>
      </dsp:txXfrm>
    </dsp:sp>
    <dsp:sp modelId="{E78A377F-12BA-4FCD-975A-F43E66AEF258}">
      <dsp:nvSpPr>
        <dsp:cNvPr id="0" name=""/>
        <dsp:cNvSpPr/>
      </dsp:nvSpPr>
      <dsp:spPr>
        <a:xfrm>
          <a:off x="3026652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建立信任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3147162" y="1972010"/>
        <a:ext cx="2349565" cy="2227647"/>
      </dsp:txXfrm>
    </dsp:sp>
    <dsp:sp modelId="{3D7F89CD-4BDC-4035-96DB-5A20E4700432}">
      <dsp:nvSpPr>
        <dsp:cNvPr id="0" name=""/>
        <dsp:cNvSpPr/>
      </dsp:nvSpPr>
      <dsp:spPr>
        <a:xfrm>
          <a:off x="6049002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孤立</a:t>
          </a:r>
          <a:endParaRPr lang="en-US" altLang="zh-TW" sz="4000" b="1" kern="1200" dirty="0">
            <a:solidFill>
              <a:schemeClr val="bg1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受害者 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6169512" y="1972010"/>
        <a:ext cx="2349565" cy="2227647"/>
      </dsp:txXfrm>
    </dsp:sp>
    <dsp:sp modelId="{AA20120B-B267-4C3D-B716-87B90584CD27}">
      <dsp:nvSpPr>
        <dsp:cNvPr id="0" name=""/>
        <dsp:cNvSpPr/>
      </dsp:nvSpPr>
      <dsp:spPr>
        <a:xfrm>
          <a:off x="9071351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索取</a:t>
          </a:r>
          <a:endParaRPr lang="en-US" altLang="zh-TW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  <a:sym typeface="思源宋体-超粗体"/>
          </a:endParaRPr>
        </a:p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4000" b="1" kern="12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私密照</a:t>
          </a:r>
          <a:endParaRPr lang="en-GB" sz="4000" b="1" kern="1200" dirty="0">
            <a:solidFill>
              <a:prstClr val="white"/>
            </a:solidFill>
            <a:latin typeface="Microsoft JhengHei" panose="020B0604030504040204" pitchFamily="34" charset="-120"/>
            <a:ea typeface="Microsoft JhengHei" panose="020B0604030504040204" pitchFamily="34" charset="-120"/>
            <a:cs typeface="思源宋体-超粗体"/>
          </a:endParaRPr>
        </a:p>
      </dsp:txBody>
      <dsp:txXfrm>
        <a:off x="9191861" y="1972010"/>
        <a:ext cx="2349565" cy="2227647"/>
      </dsp:txXfrm>
    </dsp:sp>
    <dsp:sp modelId="{7FC62E56-A102-468C-A902-E3ADB04FA23A}">
      <dsp:nvSpPr>
        <dsp:cNvPr id="0" name=""/>
        <dsp:cNvSpPr/>
      </dsp:nvSpPr>
      <dsp:spPr>
        <a:xfrm>
          <a:off x="12093701" y="1851500"/>
          <a:ext cx="2590585" cy="24686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kern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rPr>
            <a:t>威脅勒索</a:t>
          </a:r>
          <a:endParaRPr lang="en-GB" sz="4000" kern="1200" dirty="0">
            <a:solidFill>
              <a:schemeClr val="bg1"/>
            </a:solidFill>
          </a:endParaRPr>
        </a:p>
      </dsp:txBody>
      <dsp:txXfrm>
        <a:off x="12214211" y="1972010"/>
        <a:ext cx="2349565" cy="2227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E4BE2-03E0-46B4-B22D-07F9DE6573A9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30433-FEBF-4700-96CE-09410CD43BE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694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8D7A1-80D5-580D-B26B-36FCA667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D16485E-7CAE-5CF1-CC83-79B9DC009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D9FBF31-C0DF-ED12-AE56-73FF6CC7C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38CE968-AC1B-E298-DC5E-1B944FBCA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30433-FEBF-4700-96CE-09410CD43BE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733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30433-FEBF-4700-96CE-09410CD43BE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8878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30433-FEBF-4700-96CE-09410CD43BE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1886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41E2-54FD-ABAB-653D-A2C40B7E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AC2649F-9AB7-4CCF-4F29-908216179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F37F353-DE8F-7640-06CE-AD2014698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01B584-6872-52F7-B7DF-5F599C529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30433-FEBF-4700-96CE-09410CD43BE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26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38882-BE69-4453-AF05-20C52FF1D72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BDCED-1AC1-469B-83EC-EEE7D484F9B6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39060-9EC3-4635-B1D2-C6C24C8FBF16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BC6B-DD73-43E5-8B29-7B229D1FAAC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F06D1-D90F-47D8-B2C5-A3FFB8D9CEA7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DBD69-1641-448A-8C58-5217208E1469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CE82-0073-4189-B3C2-4D0F23EF606A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C993-7A2E-4246-B440-6CE4BD7F740F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7001-8C99-4FCC-9E7A-376FF62326B0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0734-357D-4431-B8EA-9F973E3AA33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9442C-5085-4ECF-8C09-91C3903741C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9" y="914402"/>
            <a:ext cx="14858999" cy="4686299"/>
          </a:xfrm>
        </p:spPr>
        <p:txBody>
          <a:bodyPr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2117" y="6515100"/>
            <a:ext cx="14859000" cy="2171700"/>
          </a:xfrm>
        </p:spPr>
        <p:txBody>
          <a:bodyPr/>
          <a:lstStyle>
            <a:lvl1pPr marL="0" indent="0" algn="l">
              <a:buNone/>
              <a:defRPr sz="3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47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44725-A8DE-4E44-BCBF-CB9B3178142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mobile-phone-communication-15706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12FDA-CE07-9E5F-F94C-D2C692077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9C1B3F98-1BAE-7284-6272-F3317A87C6E5}"/>
              </a:ext>
            </a:extLst>
          </p:cNvPr>
          <p:cNvSpPr txBox="1"/>
          <p:nvPr/>
        </p:nvSpPr>
        <p:spPr>
          <a:xfrm>
            <a:off x="2790683" y="2324100"/>
            <a:ext cx="12706632" cy="7201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1️⃣ 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我有使用嗎？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如你有使用以下社交媒體或網上平台，請在方格內加上「✓」。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Instagram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微信    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網上遊戲    </a:t>
            </a:r>
            <a:endParaRPr lang="en-US" altLang="zh-TW" sz="360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影音平台 （例如：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YouTube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）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其他：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_________________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2️⃣ 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我最常使用哪些平台？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請填寫你最常使用的三個平台。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🥇最常使用：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__________________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🥈第二常使用：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__________________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🥉第三常使用：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__________________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910094-F812-4084-0D32-7294BF4D8720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E41C1-7D29-D84A-FCF4-0E6F805DD476}"/>
              </a:ext>
            </a:extLst>
          </p:cNvPr>
          <p:cNvSpPr txBox="1"/>
          <p:nvPr/>
        </p:nvSpPr>
        <p:spPr>
          <a:xfrm>
            <a:off x="838200" y="876300"/>
            <a:ext cx="1389056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</a:t>
            </a:r>
            <a:r>
              <a:rPr lang="zh-TW" altLang="en-US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一：自我檢查</a:t>
            </a:r>
            <a:r>
              <a:rPr lang="en-US" altLang="zh-TW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——</a:t>
            </a:r>
            <a:r>
              <a:rPr lang="zh-TW" altLang="en-US" sz="6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媒體的使用</a:t>
            </a:r>
            <a:endParaRPr lang="en-US" sz="66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1F67DA-70BC-EAB8-453C-5BC92CE7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72DA87F3-01BE-033D-A177-B8244F1D06DE}"/>
              </a:ext>
            </a:extLst>
          </p:cNvPr>
          <p:cNvSpPr/>
          <p:nvPr/>
        </p:nvSpPr>
        <p:spPr>
          <a:xfrm>
            <a:off x="1524000" y="2095500"/>
            <a:ext cx="15087600" cy="7723967"/>
          </a:xfrm>
          <a:prstGeom prst="flowChartAlternateProcess">
            <a:avLst/>
          </a:prstGeom>
          <a:noFill/>
          <a:ln w="76200"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2B0ED418-A1EB-C769-9E76-B91774F007E5}"/>
              </a:ext>
            </a:extLst>
          </p:cNvPr>
          <p:cNvSpPr/>
          <p:nvPr/>
        </p:nvSpPr>
        <p:spPr>
          <a:xfrm rot="650624">
            <a:off x="13264972" y="6811925"/>
            <a:ext cx="1892655" cy="2469957"/>
          </a:xfrm>
          <a:custGeom>
            <a:avLst/>
            <a:gdLst/>
            <a:ahLst/>
            <a:cxnLst/>
            <a:rect l="l" t="t" r="r" b="b"/>
            <a:pathLst>
              <a:path w="1874212" h="2015282">
                <a:moveTo>
                  <a:pt x="0" y="0"/>
                </a:moveTo>
                <a:lnTo>
                  <a:pt x="1874212" y="0"/>
                </a:lnTo>
                <a:lnTo>
                  <a:pt x="1874212" y="2015282"/>
                </a:lnTo>
                <a:lnTo>
                  <a:pt x="0" y="201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9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05C88A-3CDD-AED4-28B8-92A3D6737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1F48A1AB-C1B5-7853-1375-88E0637142FE}"/>
              </a:ext>
            </a:extLst>
          </p:cNvPr>
          <p:cNvSpPr txBox="1"/>
          <p:nvPr/>
        </p:nvSpPr>
        <p:spPr>
          <a:xfrm>
            <a:off x="3743583" y="3302937"/>
            <a:ext cx="1002226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D348981-8E61-BA75-30AB-35B4B6556F4C}"/>
              </a:ext>
            </a:extLst>
          </p:cNvPr>
          <p:cNvSpPr txBox="1"/>
          <p:nvPr/>
        </p:nvSpPr>
        <p:spPr>
          <a:xfrm>
            <a:off x="8370676" y="3302937"/>
            <a:ext cx="2024403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EF50845-234F-20C8-2B02-60B66EF43794}"/>
              </a:ext>
            </a:extLst>
          </p:cNvPr>
          <p:cNvSpPr txBox="1"/>
          <p:nvPr/>
        </p:nvSpPr>
        <p:spPr>
          <a:xfrm>
            <a:off x="12813471" y="3302937"/>
            <a:ext cx="1002226" cy="70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16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06439DC-960D-7214-EFCB-D5E70CF86B8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79B0A5E4-8FCD-90C8-CD4D-EFAD7B4ECA98}"/>
              </a:ext>
            </a:extLst>
          </p:cNvPr>
          <p:cNvSpPr/>
          <p:nvPr/>
        </p:nvSpPr>
        <p:spPr>
          <a:xfrm rot="17118825">
            <a:off x="84499" y="7719278"/>
            <a:ext cx="1867260" cy="2073944"/>
          </a:xfrm>
          <a:custGeom>
            <a:avLst/>
            <a:gdLst/>
            <a:ahLst/>
            <a:cxnLst/>
            <a:rect l="l" t="t" r="r" b="b"/>
            <a:pathLst>
              <a:path w="2389636" h="2747716">
                <a:moveTo>
                  <a:pt x="0" y="0"/>
                </a:moveTo>
                <a:lnTo>
                  <a:pt x="2389636" y="0"/>
                </a:lnTo>
                <a:lnTo>
                  <a:pt x="2389636" y="2747716"/>
                </a:lnTo>
                <a:lnTo>
                  <a:pt x="0" y="274771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F36B9B0-09D7-5107-326E-1A737497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F8AA9E-AFDD-2773-849F-EC959F05C68F}"/>
              </a:ext>
            </a:extLst>
          </p:cNvPr>
          <p:cNvSpPr txBox="1"/>
          <p:nvPr/>
        </p:nvSpPr>
        <p:spPr>
          <a:xfrm>
            <a:off x="2743200" y="2327344"/>
            <a:ext cx="128015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3️⃣ 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我有遇過可疑情況嗎？</a:t>
            </a:r>
            <a:endParaRPr lang="en-US" altLang="zh-TW" sz="4000" dirty="0">
              <a:solidFill>
                <a:srgbClr val="0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使用社交媒體或網上平台時，你有沒有遇過以下情況？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請在方格內加上「✓」。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收到陌生人的訊息                                                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有陌生人主動想和你做朋友                                      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遇過令你覺得奇怪或不舒服的情況       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以上都沒有 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3B0230D1-82F5-C742-20F3-8B24E0EC7279}"/>
              </a:ext>
            </a:extLst>
          </p:cNvPr>
          <p:cNvSpPr/>
          <p:nvPr/>
        </p:nvSpPr>
        <p:spPr>
          <a:xfrm>
            <a:off x="2095500" y="1485900"/>
            <a:ext cx="13258800" cy="7391400"/>
          </a:xfrm>
          <a:prstGeom prst="flowChartAlternateProcess">
            <a:avLst/>
          </a:prstGeom>
          <a:noFill/>
          <a:ln w="76200">
            <a:prstDash val="lg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E651C0-61FD-2015-2B6D-6FD54049A9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540478">
            <a:off x="13255634" y="5890914"/>
            <a:ext cx="4050983" cy="289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6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3B817-1641-4EC7-B582-F42A7C5D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880F740-F041-F764-D2FA-883B838CCCFB}"/>
              </a:ext>
            </a:extLst>
          </p:cNvPr>
          <p:cNvGrpSpPr/>
          <p:nvPr/>
        </p:nvGrpSpPr>
        <p:grpSpPr>
          <a:xfrm>
            <a:off x="12033069" y="3426371"/>
            <a:ext cx="4850182" cy="5825663"/>
            <a:chOff x="0" y="0"/>
            <a:chExt cx="395992" cy="47563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7DC3612-AF43-AC0C-B723-847A936EC15B}"/>
                </a:ext>
              </a:extLst>
            </p:cNvPr>
            <p:cNvSpPr/>
            <p:nvPr/>
          </p:nvSpPr>
          <p:spPr>
            <a:xfrm>
              <a:off x="0" y="0"/>
              <a:ext cx="395992" cy="475635"/>
            </a:xfrm>
            <a:custGeom>
              <a:avLst/>
              <a:gdLst/>
              <a:ahLst/>
              <a:cxnLst/>
              <a:rect l="l" t="t" r="r" b="b"/>
              <a:pathLst>
                <a:path w="395992" h="475635">
                  <a:moveTo>
                    <a:pt x="31176" y="0"/>
                  </a:moveTo>
                  <a:lnTo>
                    <a:pt x="364816" y="0"/>
                  </a:lnTo>
                  <a:cubicBezTo>
                    <a:pt x="382034" y="0"/>
                    <a:pt x="395992" y="13958"/>
                    <a:pt x="395992" y="31176"/>
                  </a:cubicBezTo>
                  <a:lnTo>
                    <a:pt x="395992" y="444459"/>
                  </a:lnTo>
                  <a:cubicBezTo>
                    <a:pt x="395992" y="452727"/>
                    <a:pt x="392707" y="460657"/>
                    <a:pt x="386861" y="466504"/>
                  </a:cubicBezTo>
                  <a:cubicBezTo>
                    <a:pt x="381014" y="472350"/>
                    <a:pt x="373084" y="475635"/>
                    <a:pt x="364816" y="475635"/>
                  </a:cubicBezTo>
                  <a:lnTo>
                    <a:pt x="31176" y="475635"/>
                  </a:lnTo>
                  <a:cubicBezTo>
                    <a:pt x="22908" y="475635"/>
                    <a:pt x="14978" y="472350"/>
                    <a:pt x="9131" y="466504"/>
                  </a:cubicBezTo>
                  <a:cubicBezTo>
                    <a:pt x="3285" y="460657"/>
                    <a:pt x="0" y="452727"/>
                    <a:pt x="0" y="444459"/>
                  </a:cubicBezTo>
                  <a:lnTo>
                    <a:pt x="0" y="31176"/>
                  </a:lnTo>
                  <a:cubicBezTo>
                    <a:pt x="0" y="22908"/>
                    <a:pt x="3285" y="14978"/>
                    <a:pt x="9131" y="9131"/>
                  </a:cubicBezTo>
                  <a:cubicBezTo>
                    <a:pt x="14978" y="3285"/>
                    <a:pt x="22908" y="0"/>
                    <a:pt x="311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375C48C-B579-5913-35CD-EEAC96F52A51}"/>
                </a:ext>
              </a:extLst>
            </p:cNvPr>
            <p:cNvSpPr txBox="1"/>
            <p:nvPr/>
          </p:nvSpPr>
          <p:spPr>
            <a:xfrm>
              <a:off x="0" y="-38100"/>
              <a:ext cx="395992" cy="513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1BF4BAB-73F6-71D9-3696-E7CE1A92AC71}"/>
              </a:ext>
            </a:extLst>
          </p:cNvPr>
          <p:cNvGrpSpPr/>
          <p:nvPr/>
        </p:nvGrpSpPr>
        <p:grpSpPr>
          <a:xfrm>
            <a:off x="1748427" y="3398335"/>
            <a:ext cx="4652466" cy="5825663"/>
            <a:chOff x="0" y="0"/>
            <a:chExt cx="360965" cy="45198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6EA6223-940B-0E3C-DBDB-5876D62050D2}"/>
                </a:ext>
              </a:extLst>
            </p:cNvPr>
            <p:cNvSpPr/>
            <p:nvPr/>
          </p:nvSpPr>
          <p:spPr>
            <a:xfrm>
              <a:off x="0" y="0"/>
              <a:ext cx="360965" cy="451988"/>
            </a:xfrm>
            <a:custGeom>
              <a:avLst/>
              <a:gdLst/>
              <a:ahLst/>
              <a:cxnLst/>
              <a:rect l="l" t="t" r="r" b="b"/>
              <a:pathLst>
                <a:path w="360965" h="451988">
                  <a:moveTo>
                    <a:pt x="32501" y="0"/>
                  </a:moveTo>
                  <a:lnTo>
                    <a:pt x="328464" y="0"/>
                  </a:lnTo>
                  <a:cubicBezTo>
                    <a:pt x="337084" y="0"/>
                    <a:pt x="345351" y="3424"/>
                    <a:pt x="351446" y="9519"/>
                  </a:cubicBezTo>
                  <a:cubicBezTo>
                    <a:pt x="357541" y="15614"/>
                    <a:pt x="360965" y="23881"/>
                    <a:pt x="360965" y="32501"/>
                  </a:cubicBezTo>
                  <a:lnTo>
                    <a:pt x="360965" y="419488"/>
                  </a:lnTo>
                  <a:cubicBezTo>
                    <a:pt x="360965" y="428107"/>
                    <a:pt x="357541" y="436374"/>
                    <a:pt x="351446" y="442469"/>
                  </a:cubicBezTo>
                  <a:cubicBezTo>
                    <a:pt x="345351" y="448564"/>
                    <a:pt x="337084" y="451988"/>
                    <a:pt x="328464" y="451988"/>
                  </a:cubicBezTo>
                  <a:lnTo>
                    <a:pt x="32501" y="451988"/>
                  </a:lnTo>
                  <a:cubicBezTo>
                    <a:pt x="23881" y="451988"/>
                    <a:pt x="15614" y="448564"/>
                    <a:pt x="9519" y="442469"/>
                  </a:cubicBezTo>
                  <a:cubicBezTo>
                    <a:pt x="3424" y="436374"/>
                    <a:pt x="0" y="428107"/>
                    <a:pt x="0" y="419488"/>
                  </a:cubicBezTo>
                  <a:lnTo>
                    <a:pt x="0" y="32501"/>
                  </a:lnTo>
                  <a:cubicBezTo>
                    <a:pt x="0" y="23881"/>
                    <a:pt x="3424" y="15614"/>
                    <a:pt x="9519" y="9519"/>
                  </a:cubicBezTo>
                  <a:cubicBezTo>
                    <a:pt x="15614" y="3424"/>
                    <a:pt x="23881" y="0"/>
                    <a:pt x="325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5A0BE83-5309-AC18-E4F2-BA92A1C0151F}"/>
                </a:ext>
              </a:extLst>
            </p:cNvPr>
            <p:cNvSpPr txBox="1"/>
            <p:nvPr/>
          </p:nvSpPr>
          <p:spPr>
            <a:xfrm>
              <a:off x="0" y="-38100"/>
              <a:ext cx="360965" cy="490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9C1FC2F-2A95-7269-FC94-ACAC088A9ECD}"/>
              </a:ext>
            </a:extLst>
          </p:cNvPr>
          <p:cNvSpPr/>
          <p:nvPr/>
        </p:nvSpPr>
        <p:spPr>
          <a:xfrm>
            <a:off x="1752583" y="3589015"/>
            <a:ext cx="4533172" cy="5415776"/>
          </a:xfrm>
          <a:custGeom>
            <a:avLst/>
            <a:gdLst/>
            <a:ahLst/>
            <a:cxnLst/>
            <a:rect l="l" t="t" r="r" b="b"/>
            <a:pathLst>
              <a:path w="4533172" h="5415776">
                <a:moveTo>
                  <a:pt x="0" y="0"/>
                </a:moveTo>
                <a:lnTo>
                  <a:pt x="4533172" y="0"/>
                </a:lnTo>
                <a:lnTo>
                  <a:pt x="4533172" y="5415776"/>
                </a:lnTo>
                <a:lnTo>
                  <a:pt x="0" y="541577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-840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A79C129-3C44-65D0-0309-F771525C2FD9}"/>
              </a:ext>
            </a:extLst>
          </p:cNvPr>
          <p:cNvSpPr/>
          <p:nvPr/>
        </p:nvSpPr>
        <p:spPr>
          <a:xfrm>
            <a:off x="12098687" y="3445075"/>
            <a:ext cx="4626743" cy="5703657"/>
          </a:xfrm>
          <a:custGeom>
            <a:avLst/>
            <a:gdLst/>
            <a:ahLst/>
            <a:cxnLst/>
            <a:rect l="l" t="t" r="r" b="b"/>
            <a:pathLst>
              <a:path w="4626743" h="5703657">
                <a:moveTo>
                  <a:pt x="0" y="0"/>
                </a:moveTo>
                <a:lnTo>
                  <a:pt x="4626743" y="0"/>
                </a:lnTo>
                <a:lnTo>
                  <a:pt x="4626743" y="5703658"/>
                </a:lnTo>
                <a:lnTo>
                  <a:pt x="0" y="5703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FDB9F515-1003-138D-FC95-1DDFC6E43BC4}"/>
              </a:ext>
            </a:extLst>
          </p:cNvPr>
          <p:cNvSpPr txBox="1"/>
          <p:nvPr/>
        </p:nvSpPr>
        <p:spPr>
          <a:xfrm>
            <a:off x="3732145" y="1191639"/>
            <a:ext cx="1120221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交友軟件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陷阱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處處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E5E96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18A7E3D-1533-D35A-A944-551AFE2978FD}"/>
              </a:ext>
            </a:extLst>
          </p:cNvPr>
          <p:cNvSpPr txBox="1"/>
          <p:nvPr/>
        </p:nvSpPr>
        <p:spPr>
          <a:xfrm>
            <a:off x="2133601" y="3789981"/>
            <a:ext cx="13996958" cy="1771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199" b="0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Sprite Graffiti"/>
              <a:ea typeface="Sprite Graffiti"/>
              <a:cs typeface="Sprite Graffiti"/>
              <a:sym typeface="Sprite Graffiti"/>
            </a:endParaRPr>
          </a:p>
          <a:p>
            <a:pPr marL="0" marR="0" lvl="0" indent="0" algn="ctr" defTabSz="914400" rtl="0" eaLnBrk="1" fontAlgn="auto" latinLnBrk="0" hangingPunct="1">
              <a:lnSpc>
                <a:spcPts val="7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199" b="0" i="0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Sprite Graffiti"/>
              <a:ea typeface="Sprite Graffiti"/>
              <a:cs typeface="Sprite Graffiti"/>
              <a:sym typeface="Sprite Graffiti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BE3F04-B25C-F68A-83ED-7F37DCBD7FB8}"/>
              </a:ext>
            </a:extLst>
          </p:cNvPr>
          <p:cNvSpPr/>
          <p:nvPr/>
        </p:nvSpPr>
        <p:spPr>
          <a:xfrm>
            <a:off x="2406330" y="3426371"/>
            <a:ext cx="1399695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kumimoji="0" lang="en-US" sz="9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交友軟件千百種</a:t>
            </a:r>
            <a:r>
              <a:rPr lang="zh-TW" altLang="en-US" sz="9600" b="1" dirty="0">
                <a:solidFill>
                  <a:srgbClr val="0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Sprite Graffiti"/>
              <a:sym typeface="Sprite Graffit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真心相待有幾何</a:t>
            </a:r>
            <a:r>
              <a:rPr kumimoji="0" lang="zh-TW" altLang="en-US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Sprite Graffiti"/>
                <a:sym typeface="Sprite Graffiti"/>
              </a:rPr>
              <a:t>？</a:t>
            </a:r>
            <a:endParaRPr kumimoji="0" lang="zh-HK" alt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1F15A154-9BCA-E374-4001-6066922D3AE2}"/>
              </a:ext>
            </a:extLst>
          </p:cNvPr>
          <p:cNvSpPr txBox="1"/>
          <p:nvPr/>
        </p:nvSpPr>
        <p:spPr>
          <a:xfrm>
            <a:off x="12006322" y="4533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33B2F292-9399-04C6-8279-789FA6764FEC}"/>
              </a:ext>
            </a:extLst>
          </p:cNvPr>
          <p:cNvSpPr/>
          <p:nvPr/>
        </p:nvSpPr>
        <p:spPr>
          <a:xfrm rot="20145254">
            <a:off x="2150065" y="844067"/>
            <a:ext cx="1563130" cy="2188987"/>
          </a:xfrm>
          <a:custGeom>
            <a:avLst/>
            <a:gdLst/>
            <a:ahLst/>
            <a:cxnLst/>
            <a:rect l="l" t="t" r="r" b="b"/>
            <a:pathLst>
              <a:path w="1563130" h="2188987">
                <a:moveTo>
                  <a:pt x="0" y="0"/>
                </a:moveTo>
                <a:lnTo>
                  <a:pt x="1563130" y="0"/>
                </a:lnTo>
                <a:lnTo>
                  <a:pt x="1563130" y="2188987"/>
                </a:lnTo>
                <a:lnTo>
                  <a:pt x="0" y="218898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E568636D-F934-4105-D9F1-99FF6FEC00EA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9152D57D-5E90-83B9-84A1-E8DC204F12B3}"/>
              </a:ext>
            </a:extLst>
          </p:cNvPr>
          <p:cNvSpPr/>
          <p:nvPr/>
        </p:nvSpPr>
        <p:spPr>
          <a:xfrm>
            <a:off x="7665943" y="6638192"/>
            <a:ext cx="3102076" cy="2741460"/>
          </a:xfrm>
          <a:custGeom>
            <a:avLst/>
            <a:gdLst/>
            <a:ahLst/>
            <a:cxnLst/>
            <a:rect l="l" t="t" r="r" b="b"/>
            <a:pathLst>
              <a:path w="3102076" h="2741460">
                <a:moveTo>
                  <a:pt x="0" y="0"/>
                </a:moveTo>
                <a:lnTo>
                  <a:pt x="3102076" y="0"/>
                </a:lnTo>
                <a:lnTo>
                  <a:pt x="3102076" y="2741460"/>
                </a:lnTo>
                <a:lnTo>
                  <a:pt x="0" y="274146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A6C9568-129F-497F-C6F7-724B37CF022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8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F6CF7F-E327-4230-6D0A-A4D0808C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69917EF9-8435-B994-6DC4-D107CC7D0E73}"/>
              </a:ext>
            </a:extLst>
          </p:cNvPr>
          <p:cNvSpPr/>
          <p:nvPr/>
        </p:nvSpPr>
        <p:spPr>
          <a:xfrm>
            <a:off x="1743485" y="2414832"/>
            <a:ext cx="12810715" cy="6995867"/>
          </a:xfrm>
          <a:custGeom>
            <a:avLst/>
            <a:gdLst/>
            <a:ahLst/>
            <a:cxnLst/>
            <a:rect l="l" t="t" r="r" b="b"/>
            <a:pathLst>
              <a:path w="10732537" h="6012743">
                <a:moveTo>
                  <a:pt x="0" y="0"/>
                </a:moveTo>
                <a:lnTo>
                  <a:pt x="10732536" y="0"/>
                </a:lnTo>
                <a:lnTo>
                  <a:pt x="10732536" y="6012743"/>
                </a:lnTo>
                <a:lnTo>
                  <a:pt x="0" y="6012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GB" dirty="0"/>
              <a:t>a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652BD19F-1E8D-06F3-B956-9447EF57D8FB}"/>
              </a:ext>
            </a:extLst>
          </p:cNvPr>
          <p:cNvSpPr txBox="1"/>
          <p:nvPr/>
        </p:nvSpPr>
        <p:spPr>
          <a:xfrm>
            <a:off x="1428750" y="1215327"/>
            <a:ext cx="1420620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72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涉及「兒童網上性誘識」罪行數據</a:t>
            </a:r>
            <a:endParaRPr lang="en-US" sz="72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33FAE945-0640-C7A0-A435-60432E7D5F45}"/>
              </a:ext>
            </a:extLst>
          </p:cNvPr>
          <p:cNvSpPr/>
          <p:nvPr/>
        </p:nvSpPr>
        <p:spPr>
          <a:xfrm>
            <a:off x="15073712" y="7393466"/>
            <a:ext cx="2941605" cy="2537134"/>
          </a:xfrm>
          <a:custGeom>
            <a:avLst/>
            <a:gdLst/>
            <a:ahLst/>
            <a:cxnLst/>
            <a:rect l="l" t="t" r="r" b="b"/>
            <a:pathLst>
              <a:path w="2941605" h="2537134">
                <a:moveTo>
                  <a:pt x="0" y="0"/>
                </a:moveTo>
                <a:lnTo>
                  <a:pt x="2941604" y="0"/>
                </a:lnTo>
                <a:lnTo>
                  <a:pt x="2941604" y="2537134"/>
                </a:lnTo>
                <a:lnTo>
                  <a:pt x="0" y="25371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529CD83-21BA-BC20-BB27-9BE00E893E41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361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D8EF8DE2-37CB-6FEA-D9F4-4932554D9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959428"/>
              </p:ext>
            </p:extLst>
          </p:nvPr>
        </p:nvGraphicFramePr>
        <p:xfrm>
          <a:off x="2286000" y="1257300"/>
          <a:ext cx="15392401" cy="7881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0540">
                  <a:extLst>
                    <a:ext uri="{9D8B030D-6E8A-4147-A177-3AD203B41FA5}">
                      <a16:colId xmlns:a16="http://schemas.microsoft.com/office/drawing/2014/main" val="846577439"/>
                    </a:ext>
                  </a:extLst>
                </a:gridCol>
                <a:gridCol w="5728658">
                  <a:extLst>
                    <a:ext uri="{9D8B030D-6E8A-4147-A177-3AD203B41FA5}">
                      <a16:colId xmlns:a16="http://schemas.microsoft.com/office/drawing/2014/main" val="2098364938"/>
                    </a:ext>
                  </a:extLst>
                </a:gridCol>
                <a:gridCol w="2318981">
                  <a:extLst>
                    <a:ext uri="{9D8B030D-6E8A-4147-A177-3AD203B41FA5}">
                      <a16:colId xmlns:a16="http://schemas.microsoft.com/office/drawing/2014/main" val="382247031"/>
                    </a:ext>
                  </a:extLst>
                </a:gridCol>
                <a:gridCol w="3394222">
                  <a:extLst>
                    <a:ext uri="{9D8B030D-6E8A-4147-A177-3AD203B41FA5}">
                      <a16:colId xmlns:a16="http://schemas.microsoft.com/office/drawing/2014/main" val="1835395021"/>
                    </a:ext>
                  </a:extLst>
                </a:gridCol>
              </a:tblGrid>
              <a:tr h="688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罪行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2025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2026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</a:t>
                      </a: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1-3</a:t>
                      </a:r>
                      <a:r>
                        <a:rPr lang="zh-TW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月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2438104"/>
                  </a:ext>
                </a:extLst>
              </a:tr>
              <a:tr h="653852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altLang="zh-TW" sz="4000" b="1" kern="100" dirty="0">
                        <a:solidFill>
                          <a:srgbClr val="FFFF00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非自願的性罪行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2025</a:t>
                      </a: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年共</a:t>
                      </a: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85</a:t>
                      </a:r>
                      <a:r>
                        <a:rPr lang="zh-TW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宗</a:t>
                      </a:r>
                      <a:r>
                        <a:rPr lang="en-US" sz="4000" b="1" kern="100" dirty="0">
                          <a:solidFill>
                            <a:srgbClr val="FFFF00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***</a:t>
                      </a:r>
                      <a:endParaRPr lang="zh-TW" sz="4000" b="1" kern="100" dirty="0">
                        <a:solidFill>
                          <a:srgbClr val="FFFF00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非法性交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47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563969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猥褻侵犯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22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6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281425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肛交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7597163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強姦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3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438285"/>
                  </a:ext>
                </a:extLst>
              </a:tr>
              <a:tr h="6538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窺淫相關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961607"/>
                  </a:ext>
                </a:extLst>
              </a:tr>
              <a:tr h="65385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為保護易受傷害人士而訂立之性罪行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兒童色情物品相關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8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5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1763310"/>
                  </a:ext>
                </a:extLst>
              </a:tr>
              <a:tr h="13077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向</a:t>
                      </a: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16</a:t>
                      </a: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歲以下兒童作出猥褻行為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4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0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7806378"/>
                  </a:ext>
                </a:extLst>
              </a:tr>
              <a:tr h="1307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為維護公眾道德而訂立之性罪行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有違公德的行為、露體、境外發生的性罪行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3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8616584"/>
                  </a:ext>
                </a:extLst>
              </a:tr>
              <a:tr h="653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總數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100</a:t>
                      </a:r>
                      <a:endParaRPr lang="zh-TW" sz="4000" b="1" kern="10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40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24</a:t>
                      </a:r>
                      <a:endParaRPr lang="zh-TW" sz="40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58020"/>
                  </a:ext>
                </a:extLst>
              </a:tr>
            </a:tbl>
          </a:graphicData>
        </a:graphic>
      </p:graphicFrame>
      <p:sp>
        <p:nvSpPr>
          <p:cNvPr id="25" name="Freeform 6">
            <a:extLst>
              <a:ext uri="{FF2B5EF4-FFF2-40B4-BE49-F238E27FC236}">
                <a16:creationId xmlns:a16="http://schemas.microsoft.com/office/drawing/2014/main" id="{7D781E60-C8FA-DEF1-8ECA-3ECE89537E41}"/>
              </a:ext>
            </a:extLst>
          </p:cNvPr>
          <p:cNvSpPr/>
          <p:nvPr/>
        </p:nvSpPr>
        <p:spPr>
          <a:xfrm rot="20768322">
            <a:off x="-165714" y="8326436"/>
            <a:ext cx="2767010" cy="2133600"/>
          </a:xfrm>
          <a:custGeom>
            <a:avLst/>
            <a:gdLst/>
            <a:ahLst/>
            <a:cxnLst/>
            <a:rect l="l" t="t" r="r" b="b"/>
            <a:pathLst>
              <a:path w="2309810" h="2029746">
                <a:moveTo>
                  <a:pt x="0" y="0"/>
                </a:moveTo>
                <a:lnTo>
                  <a:pt x="2309810" y="0"/>
                </a:lnTo>
                <a:lnTo>
                  <a:pt x="2309810" y="2029746"/>
                </a:lnTo>
                <a:lnTo>
                  <a:pt x="0" y="202974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931AE2B-4319-BA3A-1CE4-9E33DC4EF877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65BE50-A71B-F760-1B3E-84CAC4C5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3AFDD013-1EBF-AA1A-F99B-97261FAC4A7F}"/>
              </a:ext>
            </a:extLst>
          </p:cNvPr>
          <p:cNvSpPr/>
          <p:nvPr/>
        </p:nvSpPr>
        <p:spPr>
          <a:xfrm>
            <a:off x="1066800" y="1623020"/>
            <a:ext cx="2136737" cy="2952314"/>
          </a:xfrm>
          <a:custGeom>
            <a:avLst/>
            <a:gdLst/>
            <a:ahLst/>
            <a:cxnLst/>
            <a:rect l="l" t="t" r="r" b="b"/>
            <a:pathLst>
              <a:path w="2136737" h="2952314">
                <a:moveTo>
                  <a:pt x="0" y="0"/>
                </a:moveTo>
                <a:lnTo>
                  <a:pt x="2136737" y="0"/>
                </a:lnTo>
                <a:lnTo>
                  <a:pt x="2136737" y="2952314"/>
                </a:lnTo>
                <a:lnTo>
                  <a:pt x="0" y="29523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BBD71D1-CB2A-2646-5B34-7B4AE0B66B83}"/>
              </a:ext>
            </a:extLst>
          </p:cNvPr>
          <p:cNvSpPr txBox="1"/>
          <p:nvPr/>
        </p:nvSpPr>
        <p:spPr>
          <a:xfrm>
            <a:off x="3016429" y="1866900"/>
            <a:ext cx="12255141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涉及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「兒童網上性誘識」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罪行數據：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  <a:p>
            <a:pPr lvl="0" algn="ctr"/>
            <a:endParaRPr lang="en-US" sz="1600" dirty="0">
              <a:solidFill>
                <a:srgbClr val="1E5E96"/>
              </a:solidFill>
              <a:latin typeface="思源宋体-超粗体"/>
              <a:ea typeface="思源宋体-超粗体"/>
              <a:cs typeface="思源宋体-超粗体"/>
              <a:sym typeface="思源宋体-超粗体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52060D2-B576-65F3-D205-B4DECF28B374}"/>
              </a:ext>
            </a:extLst>
          </p:cNvPr>
          <p:cNvSpPr txBox="1"/>
          <p:nvPr/>
        </p:nvSpPr>
        <p:spPr>
          <a:xfrm>
            <a:off x="3390900" y="4884080"/>
            <a:ext cx="11506200" cy="3785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受害兒童</a:t>
            </a:r>
            <a:r>
              <a:rPr lang="zh-TW" altLang="zh-TW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皆因社交媒體而遭害</a:t>
            </a:r>
            <a:endParaRPr lang="en-US" altLang="zh-TW" sz="6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其中</a:t>
            </a:r>
            <a:r>
              <a:rPr lang="zh-TW" altLang="en-US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非自</a:t>
            </a:r>
            <a:r>
              <a:rPr lang="zh-TW" altLang="zh-TW" sz="60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願的性罪行</a:t>
            </a:r>
            <a:r>
              <a:rPr lang="en-US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(2025</a:t>
            </a:r>
            <a:r>
              <a:rPr lang="zh-TW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</a:t>
            </a:r>
            <a:r>
              <a:rPr lang="en-US" altLang="zh-TW" sz="60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)</a:t>
            </a:r>
            <a:endParaRPr lang="zh-TW" altLang="zh-TW" sz="60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共</a:t>
            </a:r>
            <a:r>
              <a:rPr lang="en-US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85</a:t>
            </a:r>
            <a:r>
              <a:rPr lang="zh-TW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宗</a:t>
            </a:r>
            <a:r>
              <a:rPr lang="en-US" altLang="zh-TW" sz="9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***</a:t>
            </a:r>
            <a:endParaRPr lang="en-US" altLang="zh-TW" sz="9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E7EFFAF0-7120-8185-BC86-ECDE40D368F6}"/>
              </a:ext>
            </a:extLst>
          </p:cNvPr>
          <p:cNvSpPr/>
          <p:nvPr/>
        </p:nvSpPr>
        <p:spPr>
          <a:xfrm>
            <a:off x="13944600" y="7385312"/>
            <a:ext cx="3713242" cy="2545288"/>
          </a:xfrm>
          <a:custGeom>
            <a:avLst/>
            <a:gdLst/>
            <a:ahLst/>
            <a:cxnLst/>
            <a:rect l="l" t="t" r="r" b="b"/>
            <a:pathLst>
              <a:path w="2892373" h="2545288">
                <a:moveTo>
                  <a:pt x="0" y="0"/>
                </a:moveTo>
                <a:lnTo>
                  <a:pt x="2892373" y="0"/>
                </a:lnTo>
                <a:lnTo>
                  <a:pt x="2892373" y="2545288"/>
                </a:lnTo>
                <a:lnTo>
                  <a:pt x="0" y="254528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2C0D8D1-36C8-60B4-5206-C2194FAA386E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0272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E502C-BB18-8956-BB09-EC1332FD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AB29EC66-0B7E-C701-F07A-8ED52298CB5E}"/>
              </a:ext>
            </a:extLst>
          </p:cNvPr>
          <p:cNvGrpSpPr/>
          <p:nvPr/>
        </p:nvGrpSpPr>
        <p:grpSpPr>
          <a:xfrm>
            <a:off x="1214404" y="3384563"/>
            <a:ext cx="4595784" cy="4834693"/>
            <a:chOff x="0" y="0"/>
            <a:chExt cx="6350000" cy="63627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AD60DF0-703D-FDD0-AD0F-062B98EFF843}"/>
                </a:ext>
              </a:extLst>
            </p:cNvPr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A26062E0-5D65-831A-2942-0FE82B2D15D3}"/>
              </a:ext>
            </a:extLst>
          </p:cNvPr>
          <p:cNvSpPr txBox="1"/>
          <p:nvPr/>
        </p:nvSpPr>
        <p:spPr>
          <a:xfrm>
            <a:off x="2133600" y="1662666"/>
            <a:ext cx="1225514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真實案例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改編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阿童與阿南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1E5E96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25DA9D8A-5AE7-D31F-587E-42C3FCE2EA45}"/>
              </a:ext>
            </a:extLst>
          </p:cNvPr>
          <p:cNvSpPr txBox="1">
            <a:spLocks/>
          </p:cNvSpPr>
          <p:nvPr/>
        </p:nvSpPr>
        <p:spPr>
          <a:xfrm>
            <a:off x="5943600" y="6726531"/>
            <a:ext cx="3505200" cy="1527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all" spc="0" normalizeH="0" baseline="0" noProof="0" dirty="0">
                <a:ln w="3175" cmpd="sng">
                  <a:noFill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</a:rPr>
              <a:t>睇片</a:t>
            </a:r>
            <a:r>
              <a:rPr kumimoji="0" lang="zh-TW" altLang="en-US" sz="4800" b="1" i="0" u="none" strike="noStrike" kern="1200" cap="all" spc="0" normalizeH="0" baseline="0" noProof="0" dirty="0">
                <a:ln w="3175" cmpd="sng">
                  <a:noFill/>
                </a:ln>
                <a:gradFill flip="none" rotWithShape="1">
                  <a:gsLst>
                    <a:gs pos="0">
                      <a:prstClr val="black"/>
                    </a:gs>
                    <a:gs pos="100000">
                      <a:prstClr val="black">
                        <a:lumMod val="6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j-cs"/>
                <a:sym typeface="Wingdings" panose="05000000000000000000" pitchFamily="2" charset="2"/>
              </a:rPr>
              <a:t></a:t>
            </a:r>
            <a:endParaRPr kumimoji="0" lang="en-GB" sz="4800" b="0" i="0" u="none" strike="noStrike" kern="1200" cap="all" spc="0" normalizeH="0" baseline="0" noProof="0" dirty="0">
              <a:ln w="3175" cmpd="sng">
                <a:noFill/>
              </a:ln>
              <a:gradFill flip="none" rotWithShape="1">
                <a:gsLst>
                  <a:gs pos="0">
                    <a:prstClr val="black"/>
                  </a:gs>
                  <a:gs pos="100000">
                    <a:prstClr val="black">
                      <a:lumMod val="65000"/>
                    </a:prstClr>
                  </a:gs>
                </a:gsLst>
                <a:lin ang="5580000" scaled="0"/>
                <a:tileRect/>
              </a:gradFill>
              <a:effectLst>
                <a:glow rad="38100">
                  <a:prstClr val="white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17D27ECF-F37A-DFDA-9D98-CB45542747D2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C31DBDB-7161-01D5-8F84-67C90DC7CF69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C8F2F21-8B00-1784-2C2B-8898D50F0C55}"/>
              </a:ext>
            </a:extLst>
          </p:cNvPr>
          <p:cNvSpPr txBox="1"/>
          <p:nvPr/>
        </p:nvSpPr>
        <p:spPr>
          <a:xfrm>
            <a:off x="4572000" y="8217622"/>
            <a:ext cx="131015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https://youtu.be/ZmWZ-bsFPD4?si=CPqbLCjXDngTjQxZ</a:t>
            </a:r>
          </a:p>
        </p:txBody>
      </p:sp>
    </p:spTree>
    <p:extLst>
      <p:ext uri="{BB962C8B-B14F-4D97-AF65-F5344CB8AC3E}">
        <p14:creationId xmlns:p14="http://schemas.microsoft.com/office/powerpoint/2010/main" val="3527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638621" y="4152900"/>
            <a:ext cx="13010757" cy="4759989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54349" y="2059730"/>
            <a:ext cx="14579302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裸聊不只是「丟臉」那麼簡單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r>
              <a:rPr lang="en-US" altLang="zh-TW" sz="32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(摘錄自：seedfoundation.hk)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82299" y="5137923"/>
            <a:ext cx="11723399" cy="2783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裸聊對青少年的心理創傷、自我形象、人際信任，甚至學習與生活，都可能造成深遠且持續的影響</a:t>
            </a:r>
            <a:r>
              <a:rPr lang="zh-TW" alt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</a:t>
            </a:r>
            <a:endParaRPr lang="en-US" sz="6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2" name="Freeform 2"/>
          <p:cNvSpPr/>
          <p:nvPr/>
        </p:nvSpPr>
        <p:spPr>
          <a:xfrm rot="20903682">
            <a:off x="14538077" y="5163288"/>
            <a:ext cx="2712136" cy="2388044"/>
          </a:xfrm>
          <a:custGeom>
            <a:avLst/>
            <a:gdLst/>
            <a:ahLst/>
            <a:cxnLst/>
            <a:rect l="l" t="t" r="r" b="b"/>
            <a:pathLst>
              <a:path w="2712136" h="2388044">
                <a:moveTo>
                  <a:pt x="0" y="0"/>
                </a:moveTo>
                <a:lnTo>
                  <a:pt x="2712136" y="0"/>
                </a:lnTo>
                <a:lnTo>
                  <a:pt x="2712136" y="2388044"/>
                </a:lnTo>
                <a:lnTo>
                  <a:pt x="0" y="23880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351C41D-3B3E-4F3B-389B-6BAF357AC390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12618870-9E46-507C-16EB-5A5247DD7B3E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795230" y="3786681"/>
            <a:ext cx="12893589" cy="4262038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9430" y="1868802"/>
            <a:ext cx="1686913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1.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自尊、身體形象與人際關係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429000" y="4150328"/>
            <a:ext cx="11929727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zh-TW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遭遇裸聊、被迫發送裸照或被分享私密影像的青少年，往往同時出現自我形象低落、對身體感到羞恥、難以信任他人等情況。</a:t>
            </a:r>
            <a:r>
              <a:rPr lang="en-US" altLang="zh-TW" sz="6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</a:p>
        </p:txBody>
      </p:sp>
      <p:sp>
        <p:nvSpPr>
          <p:cNvPr id="6" name="Freeform 6"/>
          <p:cNvSpPr/>
          <p:nvPr/>
        </p:nvSpPr>
        <p:spPr>
          <a:xfrm>
            <a:off x="14820173" y="6136672"/>
            <a:ext cx="2157974" cy="2171563"/>
          </a:xfrm>
          <a:custGeom>
            <a:avLst/>
            <a:gdLst/>
            <a:ahLst/>
            <a:cxnLst/>
            <a:rect l="l" t="t" r="r" b="b"/>
            <a:pathLst>
              <a:path w="2157974" h="2171563">
                <a:moveTo>
                  <a:pt x="0" y="0"/>
                </a:moveTo>
                <a:lnTo>
                  <a:pt x="2157974" y="0"/>
                </a:lnTo>
                <a:lnTo>
                  <a:pt x="2157974" y="2171563"/>
                </a:lnTo>
                <a:lnTo>
                  <a:pt x="0" y="217156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28938881-8B0F-1B07-0348-95CC92EBD4A1}"/>
              </a:ext>
            </a:extLst>
          </p:cNvPr>
          <p:cNvSpPr/>
          <p:nvPr/>
        </p:nvSpPr>
        <p:spPr>
          <a:xfrm>
            <a:off x="1053251" y="6823925"/>
            <a:ext cx="1894313" cy="2009881"/>
          </a:xfrm>
          <a:custGeom>
            <a:avLst/>
            <a:gdLst/>
            <a:ahLst/>
            <a:cxnLst/>
            <a:rect l="l" t="t" r="r" b="b"/>
            <a:pathLst>
              <a:path w="1894313" h="2009881">
                <a:moveTo>
                  <a:pt x="0" y="0"/>
                </a:moveTo>
                <a:lnTo>
                  <a:pt x="1894313" y="0"/>
                </a:lnTo>
                <a:lnTo>
                  <a:pt x="1894313" y="2009881"/>
                </a:lnTo>
                <a:lnTo>
                  <a:pt x="0" y="200988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70BF667-263E-E1BC-70D2-4D64AB462002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ED49346-94C9-2322-C87C-91A8968D264A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609755" y="3624030"/>
            <a:ext cx="15373291" cy="4759989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919509" y="2098694"/>
            <a:ext cx="1244897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思源宋体-超粗体"/>
              </a:rPr>
              <a:t>2.</a:t>
            </a:r>
            <a:r>
              <a:rPr lang="zh-TW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焦慮、抑鬱與自責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 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81200" y="3695700"/>
            <a:ext cx="146304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青少年受害者會出現失眠、專注力下降、情緒波動，甚至自我傷害或自殺念頭。更嚴重的是，很多學生會將錯誤完全歸咎於自己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：「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係我蠢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，</a:t>
            </a:r>
            <a:r>
              <a:rPr lang="ja-JP" altLang="en-US" sz="6000" b="1">
                <a:latin typeface="Microsoft JhengHei"/>
                <a:ea typeface="Microsoft JhengHei"/>
                <a:cs typeface="思源宋体-超粗体"/>
                <a:sym typeface="思源宋体-超粗体"/>
              </a:rPr>
              <a:t>係我唔應該影嗰張相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。」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這種自責會阻礙他們向</a:t>
            </a:r>
            <a:r>
              <a:rPr lang="zh-TW" altLang="en-US" sz="6000" b="1">
                <a:latin typeface="Microsoft JhengHei"/>
                <a:ea typeface="Microsoft JhengHei"/>
                <a:cs typeface="思源宋体-超粗体"/>
                <a:sym typeface="思源宋体-超粗体"/>
              </a:rPr>
              <a:t>成年人</a:t>
            </a:r>
            <a:r>
              <a:rPr lang="en-US" sz="6000" b="1" dirty="0" err="1">
                <a:latin typeface="Microsoft JhengHei"/>
                <a:ea typeface="Microsoft JhengHei"/>
                <a:cs typeface="思源宋体-超粗体"/>
                <a:sym typeface="思源宋体-超粗体"/>
              </a:rPr>
              <a:t>求助</a:t>
            </a:r>
            <a:r>
              <a:rPr lang="en-US" sz="6000" b="1" dirty="0">
                <a:latin typeface="Microsoft JhengHei"/>
                <a:ea typeface="Microsoft JhengHei"/>
                <a:cs typeface="思源宋体-超粗体"/>
                <a:sym typeface="思源宋体-超粗体"/>
              </a:rPr>
              <a:t>。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1F73362C-758E-C586-7084-DE2D28044085}"/>
              </a:ext>
            </a:extLst>
          </p:cNvPr>
          <p:cNvSpPr/>
          <p:nvPr/>
        </p:nvSpPr>
        <p:spPr>
          <a:xfrm>
            <a:off x="15013012" y="7649351"/>
            <a:ext cx="2892373" cy="2527066"/>
          </a:xfrm>
          <a:custGeom>
            <a:avLst/>
            <a:gdLst/>
            <a:ahLst/>
            <a:cxnLst/>
            <a:rect l="l" t="t" r="r" b="b"/>
            <a:pathLst>
              <a:path w="2892373" h="2527066">
                <a:moveTo>
                  <a:pt x="0" y="0"/>
                </a:moveTo>
                <a:lnTo>
                  <a:pt x="2892373" y="0"/>
                </a:lnTo>
                <a:lnTo>
                  <a:pt x="2892373" y="2527066"/>
                </a:lnTo>
                <a:lnTo>
                  <a:pt x="0" y="252706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C9CBEAF-BAE5-5C36-E430-5B8C02E89968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612DBA3-F345-4879-380F-10740FDD3C3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124638" y="3573897"/>
            <a:ext cx="14401800" cy="4759989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38621" y="2067641"/>
            <a:ext cx="1301075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3.</a:t>
            </a:r>
            <a:r>
              <a:rPr 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校園欺凌與長期標籤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05859" y="4107231"/>
            <a:ext cx="1328717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當影像流入同學群組，可能引發長期的嘲諷、冷笑、貼標籤。有學生因此拒絕上學、轉校，甚至離開教育體系，但事件在網上留下的足跡卻無法完全消失。 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15137B48-98D5-F2CA-EAAB-2FF15C6FFE19}"/>
              </a:ext>
            </a:extLst>
          </p:cNvPr>
          <p:cNvSpPr/>
          <p:nvPr/>
        </p:nvSpPr>
        <p:spPr>
          <a:xfrm>
            <a:off x="938614" y="7353480"/>
            <a:ext cx="2104417" cy="2253726"/>
          </a:xfrm>
          <a:custGeom>
            <a:avLst/>
            <a:gdLst/>
            <a:ahLst/>
            <a:cxnLst/>
            <a:rect l="l" t="t" r="r" b="b"/>
            <a:pathLst>
              <a:path w="2104417" h="2253726">
                <a:moveTo>
                  <a:pt x="0" y="0"/>
                </a:moveTo>
                <a:lnTo>
                  <a:pt x="2104417" y="0"/>
                </a:lnTo>
                <a:lnTo>
                  <a:pt x="2104417" y="2253726"/>
                </a:lnTo>
                <a:lnTo>
                  <a:pt x="0" y="225372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BBB4B4FA-A106-DA1D-B151-0623A79FFE24}"/>
              </a:ext>
            </a:extLst>
          </p:cNvPr>
          <p:cNvSpPr/>
          <p:nvPr/>
        </p:nvSpPr>
        <p:spPr>
          <a:xfrm rot="19065120">
            <a:off x="1339079" y="1970183"/>
            <a:ext cx="1303488" cy="2114803"/>
          </a:xfrm>
          <a:custGeom>
            <a:avLst/>
            <a:gdLst/>
            <a:ahLst/>
            <a:cxnLst/>
            <a:rect l="l" t="t" r="r" b="b"/>
            <a:pathLst>
              <a:path w="1303488" h="2114803">
                <a:moveTo>
                  <a:pt x="0" y="0"/>
                </a:moveTo>
                <a:lnTo>
                  <a:pt x="1303488" y="0"/>
                </a:lnTo>
                <a:lnTo>
                  <a:pt x="1303488" y="2114803"/>
                </a:lnTo>
                <a:lnTo>
                  <a:pt x="0" y="2114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06160C7-3100-AE40-85A3-52FEAF16D2B3}"/>
              </a:ext>
            </a:extLst>
          </p:cNvPr>
          <p:cNvSpPr/>
          <p:nvPr/>
        </p:nvSpPr>
        <p:spPr>
          <a:xfrm rot="11088775">
            <a:off x="15530876" y="1528352"/>
            <a:ext cx="2704749" cy="1639371"/>
          </a:xfrm>
          <a:custGeom>
            <a:avLst/>
            <a:gdLst/>
            <a:ahLst/>
            <a:cxnLst/>
            <a:rect l="l" t="t" r="r" b="b"/>
            <a:pathLst>
              <a:path w="3154055" h="1800679">
                <a:moveTo>
                  <a:pt x="0" y="0"/>
                </a:moveTo>
                <a:lnTo>
                  <a:pt x="3154055" y="0"/>
                </a:lnTo>
                <a:lnTo>
                  <a:pt x="3154055" y="1800679"/>
                </a:lnTo>
                <a:lnTo>
                  <a:pt x="0" y="1800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B65C6B4-9705-201D-E450-92AC945CD99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323C8-E3B8-051B-FBF7-791738A6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DCC57D9D-2E44-BF8A-DDE8-AE30304F30EF}"/>
              </a:ext>
            </a:extLst>
          </p:cNvPr>
          <p:cNvGrpSpPr/>
          <p:nvPr/>
        </p:nvGrpSpPr>
        <p:grpSpPr>
          <a:xfrm>
            <a:off x="1524000" y="3620038"/>
            <a:ext cx="15001845" cy="5114861"/>
            <a:chOff x="0" y="0"/>
            <a:chExt cx="1062260" cy="38862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CAE595C-2333-A07A-0C02-5E5EC3F730D3}"/>
                </a:ext>
              </a:extLst>
            </p:cNvPr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A92126E-141D-3F42-875B-23F1FC8B315E}"/>
                </a:ext>
              </a:extLst>
            </p:cNvPr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D7AAC3A2-4F7D-3E0C-8AED-7B509CBFEE1D}"/>
              </a:ext>
            </a:extLst>
          </p:cNvPr>
          <p:cNvSpPr txBox="1"/>
          <p:nvPr/>
        </p:nvSpPr>
        <p:spPr>
          <a:xfrm>
            <a:off x="2919509" y="2039471"/>
            <a:ext cx="1244897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  <a:sym typeface="思源宋体-超粗体"/>
              </a:rPr>
              <a:t>4.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1E5E96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  <a:sym typeface="思源宋体-超粗体"/>
              </a:rPr>
              <a:t>法律與刑責風險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80327AA-5CD6-C0BC-042B-C6614242E568}"/>
              </a:ext>
            </a:extLst>
          </p:cNvPr>
          <p:cNvSpPr txBox="1"/>
          <p:nvPr/>
        </p:nvSpPr>
        <p:spPr>
          <a:xfrm>
            <a:off x="2054350" y="4120046"/>
            <a:ext cx="14173201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即使雙方同為未成年人，而且表面上屬於「自願互相交換相片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」，</a:t>
            </a:r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在法律上仍有可能被視作製作或持有兒童色情物品；而任何第三者若將這些影像下載、儲存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b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</a:br>
            <a:r>
              <a:rPr lang="en-US" sz="6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轉發或上載，也可能構成刑事責任</a:t>
            </a:r>
            <a:r>
              <a:rPr lang="en-US" sz="6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 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7FCD7253-84CD-086E-C563-C1F2416A2C01}"/>
              </a:ext>
            </a:extLst>
          </p:cNvPr>
          <p:cNvSpPr/>
          <p:nvPr/>
        </p:nvSpPr>
        <p:spPr>
          <a:xfrm rot="20613605">
            <a:off x="2349452" y="1418271"/>
            <a:ext cx="1361954" cy="1991399"/>
          </a:xfrm>
          <a:custGeom>
            <a:avLst/>
            <a:gdLst/>
            <a:ahLst/>
            <a:cxnLst/>
            <a:rect l="l" t="t" r="r" b="b"/>
            <a:pathLst>
              <a:path w="1468941" h="2336288">
                <a:moveTo>
                  <a:pt x="0" y="0"/>
                </a:moveTo>
                <a:lnTo>
                  <a:pt x="1468942" y="0"/>
                </a:lnTo>
                <a:lnTo>
                  <a:pt x="1468942" y="2336288"/>
                </a:lnTo>
                <a:lnTo>
                  <a:pt x="0" y="233628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8"/>
          <p:cNvGrpSpPr/>
          <p:nvPr/>
        </p:nvGrpSpPr>
        <p:grpSpPr>
          <a:xfrm>
            <a:off x="14423173" y="6751134"/>
            <a:ext cx="3363868" cy="3436696"/>
            <a:chOff x="0" y="0"/>
            <a:chExt cx="6350000" cy="6362700"/>
          </a:xfrm>
        </p:grpSpPr>
        <p:sp>
          <p:nvSpPr>
            <p:cNvPr id="7" name="Freeform 9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2">
            <a:extLst>
              <a:ext uri="{FF2B5EF4-FFF2-40B4-BE49-F238E27FC236}">
                <a16:creationId xmlns:a16="http://schemas.microsoft.com/office/drawing/2014/main" id="{11B0CF81-CB5D-88D4-B372-0BD67EACD4C8}"/>
              </a:ext>
            </a:extLst>
          </p:cNvPr>
          <p:cNvSpPr/>
          <p:nvPr/>
        </p:nvSpPr>
        <p:spPr>
          <a:xfrm rot="-3502874">
            <a:off x="244649" y="682223"/>
            <a:ext cx="2757407" cy="1574229"/>
          </a:xfrm>
          <a:custGeom>
            <a:avLst/>
            <a:gdLst/>
            <a:ahLst/>
            <a:cxnLst/>
            <a:rect l="l" t="t" r="r" b="b"/>
            <a:pathLst>
              <a:path w="2757407" h="1574229">
                <a:moveTo>
                  <a:pt x="0" y="0"/>
                </a:moveTo>
                <a:lnTo>
                  <a:pt x="2757407" y="0"/>
                </a:lnTo>
                <a:lnTo>
                  <a:pt x="2757407" y="1574228"/>
                </a:lnTo>
                <a:lnTo>
                  <a:pt x="0" y="15742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056DE47-2B9C-ADC8-851F-00B3A94A12F4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7797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DE47B5-BB70-D8AD-F66A-38DF46809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15DC44F6-8EFF-27E8-D869-0EA22235D64C}"/>
              </a:ext>
            </a:extLst>
          </p:cNvPr>
          <p:cNvSpPr txBox="1"/>
          <p:nvPr/>
        </p:nvSpPr>
        <p:spPr>
          <a:xfrm>
            <a:off x="472137" y="2557414"/>
            <a:ext cx="17343726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二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endParaRPr lang="en-US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algn="ctr"/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朋友／另一半</a:t>
            </a: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的要求令你感到不自在，</a:t>
            </a:r>
            <a:br>
              <a:rPr lang="en-GB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你會如何回應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？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0FB43B6D-68E2-94A2-503F-907BE95931AB}"/>
              </a:ext>
            </a:extLst>
          </p:cNvPr>
          <p:cNvSpPr/>
          <p:nvPr/>
        </p:nvSpPr>
        <p:spPr>
          <a:xfrm rot="4383339">
            <a:off x="921509" y="1309204"/>
            <a:ext cx="2489892" cy="24964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E2D843D8-B4B1-251D-4458-483B32775CAD}"/>
              </a:ext>
            </a:extLst>
          </p:cNvPr>
          <p:cNvSpPr/>
          <p:nvPr/>
        </p:nvSpPr>
        <p:spPr>
          <a:xfrm rot="-945273">
            <a:off x="14837390" y="7418066"/>
            <a:ext cx="1722938" cy="2324368"/>
          </a:xfrm>
          <a:custGeom>
            <a:avLst/>
            <a:gdLst/>
            <a:ahLst/>
            <a:cxnLst/>
            <a:rect l="l" t="t" r="r" b="b"/>
            <a:pathLst>
              <a:path w="1722938" h="2324368">
                <a:moveTo>
                  <a:pt x="0" y="0"/>
                </a:moveTo>
                <a:lnTo>
                  <a:pt x="1722937" y="0"/>
                </a:lnTo>
                <a:lnTo>
                  <a:pt x="1722937" y="2324368"/>
                </a:lnTo>
                <a:lnTo>
                  <a:pt x="0" y="232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F5AC3C7-E763-B513-A836-C6180EB968E2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887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00575-7A0F-FB2B-0994-011323A4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>
            <a:extLst>
              <a:ext uri="{FF2B5EF4-FFF2-40B4-BE49-F238E27FC236}">
                <a16:creationId xmlns:a16="http://schemas.microsoft.com/office/drawing/2014/main" id="{432725DD-7216-EA1B-911B-DC655DCE97CE}"/>
              </a:ext>
            </a:extLst>
          </p:cNvPr>
          <p:cNvSpPr txBox="1"/>
          <p:nvPr/>
        </p:nvSpPr>
        <p:spPr>
          <a:xfrm>
            <a:off x="1752600" y="3927113"/>
            <a:ext cx="15392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81088" indent="-1081088"/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💬說出具體事實：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「當你要求我做 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某件事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] 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的時候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  <a:p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❤️表達真實感受：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「我心裡覺得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  <a:p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🛑明確界線：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「我希望我們能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 / 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我不想</a:t>
            </a:r>
            <a:r>
              <a:rPr lang="en-US" altLang="zh-TW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zh-TW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227EEC7-4BBD-DE81-DD36-68C3F5F3B980}"/>
              </a:ext>
            </a:extLst>
          </p:cNvPr>
          <p:cNvSpPr txBox="1"/>
          <p:nvPr/>
        </p:nvSpPr>
        <p:spPr>
          <a:xfrm>
            <a:off x="2514600" y="1002731"/>
            <a:ext cx="1325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「我訊息」（</a:t>
            </a:r>
            <a:r>
              <a:rPr lang="en-US" altLang="zh-TW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I-Message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endParaRPr lang="en-US" altLang="zh-TW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三步驟溝通法：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FB1B539-E734-2EE3-2819-4F18C99E3B7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26BB0C4-DBAA-570F-D1F4-2C6EC2C04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795" y="845013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1B9171-4271-9952-B07A-EF8D91A85DB8}"/>
              </a:ext>
            </a:extLst>
          </p:cNvPr>
          <p:cNvSpPr/>
          <p:nvPr/>
        </p:nvSpPr>
        <p:spPr>
          <a:xfrm>
            <a:off x="2584120" y="6972300"/>
            <a:ext cx="13119760" cy="2577300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在影片中，阿南要求阿童穿上泳衣拍攝。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假如你是阿童</a:t>
            </a:r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，面對一個令自己感到不自在或超越個人界線的要求時，</a:t>
            </a:r>
            <a:endParaRPr lang="en-US" altLang="zh-TW" sz="4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0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你會如何回應？</a:t>
            </a:r>
            <a:endParaRPr lang="zh-TW" altLang="en-US" sz="4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5505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D959D-10C8-518E-7E43-B37175C35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79052338-F1EA-E8CA-CFF0-9C75DFAB11DF}"/>
              </a:ext>
            </a:extLst>
          </p:cNvPr>
          <p:cNvSpPr txBox="1"/>
          <p:nvPr/>
        </p:nvSpPr>
        <p:spPr>
          <a:xfrm>
            <a:off x="2011935" y="4015600"/>
            <a:ext cx="1426413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在網上或交友軟件結識新朋友，</a:t>
            </a:r>
            <a:br>
              <a:rPr lang="en-GB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zh-TW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如何保障自</a:t>
            </a: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己？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9E1069E3-F16A-C20E-10AF-8E031C00D1D1}"/>
              </a:ext>
            </a:extLst>
          </p:cNvPr>
          <p:cNvSpPr/>
          <p:nvPr/>
        </p:nvSpPr>
        <p:spPr>
          <a:xfrm rot="4383339">
            <a:off x="774137" y="448632"/>
            <a:ext cx="3836454" cy="39312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F55F59BC-D044-293E-17C3-723A4C012FBD}"/>
              </a:ext>
            </a:extLst>
          </p:cNvPr>
          <p:cNvSpPr/>
          <p:nvPr/>
        </p:nvSpPr>
        <p:spPr>
          <a:xfrm rot="-9191626">
            <a:off x="13306731" y="2103316"/>
            <a:ext cx="3704410" cy="2447039"/>
          </a:xfrm>
          <a:custGeom>
            <a:avLst/>
            <a:gdLst/>
            <a:ahLst/>
            <a:cxnLst/>
            <a:rect l="l" t="t" r="r" b="b"/>
            <a:pathLst>
              <a:path w="3704410" h="2447039">
                <a:moveTo>
                  <a:pt x="0" y="0"/>
                </a:moveTo>
                <a:lnTo>
                  <a:pt x="3704410" y="0"/>
                </a:lnTo>
                <a:lnTo>
                  <a:pt x="3704410" y="2447039"/>
                </a:lnTo>
                <a:lnTo>
                  <a:pt x="0" y="2447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380475BA-3C64-1542-7CAA-6E1F3AF22606}"/>
              </a:ext>
            </a:extLst>
          </p:cNvPr>
          <p:cNvSpPr/>
          <p:nvPr/>
        </p:nvSpPr>
        <p:spPr>
          <a:xfrm rot="-945273">
            <a:off x="13180657" y="6683665"/>
            <a:ext cx="1844179" cy="2057400"/>
          </a:xfrm>
          <a:custGeom>
            <a:avLst/>
            <a:gdLst/>
            <a:ahLst/>
            <a:cxnLst/>
            <a:rect l="l" t="t" r="r" b="b"/>
            <a:pathLst>
              <a:path w="1844179" h="2057400">
                <a:moveTo>
                  <a:pt x="0" y="0"/>
                </a:moveTo>
                <a:lnTo>
                  <a:pt x="1844179" y="0"/>
                </a:lnTo>
                <a:lnTo>
                  <a:pt x="184417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DD272A7-440E-F81F-8E4E-1CE44446EB27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251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8F152-7EA0-2D52-8771-B196261E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8D26FB5F-A46E-BFED-D676-860C37044950}"/>
              </a:ext>
            </a:extLst>
          </p:cNvPr>
          <p:cNvSpPr txBox="1"/>
          <p:nvPr/>
        </p:nvSpPr>
        <p:spPr>
          <a:xfrm>
            <a:off x="2554778" y="1608481"/>
            <a:ext cx="1317844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對方送我遊戲點數，算不算性誘騙的起點？還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是交朋友的網上禮儀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？</a:t>
            </a:r>
            <a:endParaRPr kumimoji="0" lang="en-GB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如果我立刻回送一樣價值的東西，是不是就安全了？</a:t>
            </a:r>
            <a:br>
              <a:rPr kumimoji="0" lang="en-GB" altLang="zh-TW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只要我有回禮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，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互不相欠，對方就沒有藉口威脅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？ 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E053573-A66D-AD26-349E-BAA4DA07B47E}"/>
              </a:ext>
            </a:extLst>
          </p:cNvPr>
          <p:cNvSpPr txBox="1"/>
          <p:nvPr/>
        </p:nvSpPr>
        <p:spPr>
          <a:xfrm>
            <a:off x="514350" y="4731911"/>
            <a:ext cx="17259300" cy="5093137"/>
          </a:xfrm>
          <a:custGeom>
            <a:avLst/>
            <a:gdLst>
              <a:gd name="csX0" fmla="*/ 0 w 17259300"/>
              <a:gd name="csY0" fmla="*/ 0 h 5093137"/>
              <a:gd name="csX1" fmla="*/ 1035558 w 17259300"/>
              <a:gd name="csY1" fmla="*/ 0 h 5093137"/>
              <a:gd name="csX2" fmla="*/ 1380744 w 17259300"/>
              <a:gd name="csY2" fmla="*/ 0 h 5093137"/>
              <a:gd name="csX3" fmla="*/ 1898523 w 17259300"/>
              <a:gd name="csY3" fmla="*/ 0 h 5093137"/>
              <a:gd name="csX4" fmla="*/ 2934081 w 17259300"/>
              <a:gd name="csY4" fmla="*/ 0 h 5093137"/>
              <a:gd name="csX5" fmla="*/ 3451860 w 17259300"/>
              <a:gd name="csY5" fmla="*/ 0 h 5093137"/>
              <a:gd name="csX6" fmla="*/ 3797046 w 17259300"/>
              <a:gd name="csY6" fmla="*/ 0 h 5093137"/>
              <a:gd name="csX7" fmla="*/ 4487418 w 17259300"/>
              <a:gd name="csY7" fmla="*/ 0 h 5093137"/>
              <a:gd name="csX8" fmla="*/ 4660011 w 17259300"/>
              <a:gd name="csY8" fmla="*/ 0 h 5093137"/>
              <a:gd name="csX9" fmla="*/ 5177790 w 17259300"/>
              <a:gd name="csY9" fmla="*/ 0 h 5093137"/>
              <a:gd name="csX10" fmla="*/ 5522976 w 17259300"/>
              <a:gd name="csY10" fmla="*/ 0 h 5093137"/>
              <a:gd name="csX11" fmla="*/ 6040755 w 17259300"/>
              <a:gd name="csY11" fmla="*/ 0 h 5093137"/>
              <a:gd name="csX12" fmla="*/ 6385941 w 17259300"/>
              <a:gd name="csY12" fmla="*/ 0 h 5093137"/>
              <a:gd name="csX13" fmla="*/ 7076313 w 17259300"/>
              <a:gd name="csY13" fmla="*/ 0 h 5093137"/>
              <a:gd name="csX14" fmla="*/ 8111871 w 17259300"/>
              <a:gd name="csY14" fmla="*/ 0 h 5093137"/>
              <a:gd name="csX15" fmla="*/ 8629650 w 17259300"/>
              <a:gd name="csY15" fmla="*/ 0 h 5093137"/>
              <a:gd name="csX16" fmla="*/ 9147429 w 17259300"/>
              <a:gd name="csY16" fmla="*/ 0 h 5093137"/>
              <a:gd name="csX17" fmla="*/ 10010394 w 17259300"/>
              <a:gd name="csY17" fmla="*/ 0 h 5093137"/>
              <a:gd name="csX18" fmla="*/ 10528173 w 17259300"/>
              <a:gd name="csY18" fmla="*/ 0 h 5093137"/>
              <a:gd name="csX19" fmla="*/ 11563731 w 17259300"/>
              <a:gd name="csY19" fmla="*/ 0 h 5093137"/>
              <a:gd name="csX20" fmla="*/ 12081510 w 17259300"/>
              <a:gd name="csY20" fmla="*/ 0 h 5093137"/>
              <a:gd name="csX21" fmla="*/ 12944475 w 17259300"/>
              <a:gd name="csY21" fmla="*/ 0 h 5093137"/>
              <a:gd name="csX22" fmla="*/ 13117068 w 17259300"/>
              <a:gd name="csY22" fmla="*/ 0 h 5093137"/>
              <a:gd name="csX23" fmla="*/ 13634847 w 17259300"/>
              <a:gd name="csY23" fmla="*/ 0 h 5093137"/>
              <a:gd name="csX24" fmla="*/ 14497812 w 17259300"/>
              <a:gd name="csY24" fmla="*/ 0 h 5093137"/>
              <a:gd name="csX25" fmla="*/ 15015591 w 17259300"/>
              <a:gd name="csY25" fmla="*/ 0 h 5093137"/>
              <a:gd name="csX26" fmla="*/ 15188184 w 17259300"/>
              <a:gd name="csY26" fmla="*/ 0 h 5093137"/>
              <a:gd name="csX27" fmla="*/ 16223742 w 17259300"/>
              <a:gd name="csY27" fmla="*/ 0 h 5093137"/>
              <a:gd name="csX28" fmla="*/ 16568928 w 17259300"/>
              <a:gd name="csY28" fmla="*/ 0 h 5093137"/>
              <a:gd name="csX29" fmla="*/ 17259300 w 17259300"/>
              <a:gd name="csY29" fmla="*/ 0 h 5093137"/>
              <a:gd name="csX30" fmla="*/ 17259300 w 17259300"/>
              <a:gd name="csY30" fmla="*/ 585711 h 5093137"/>
              <a:gd name="csX31" fmla="*/ 17259300 w 17259300"/>
              <a:gd name="csY31" fmla="*/ 1324216 h 5093137"/>
              <a:gd name="csX32" fmla="*/ 17259300 w 17259300"/>
              <a:gd name="csY32" fmla="*/ 2011789 h 5093137"/>
              <a:gd name="csX33" fmla="*/ 17259300 w 17259300"/>
              <a:gd name="csY33" fmla="*/ 2597500 h 5093137"/>
              <a:gd name="csX34" fmla="*/ 17259300 w 17259300"/>
              <a:gd name="csY34" fmla="*/ 3132279 h 5093137"/>
              <a:gd name="csX35" fmla="*/ 17259300 w 17259300"/>
              <a:gd name="csY35" fmla="*/ 3768921 h 5093137"/>
              <a:gd name="csX36" fmla="*/ 17259300 w 17259300"/>
              <a:gd name="csY36" fmla="*/ 4405564 h 5093137"/>
              <a:gd name="csX37" fmla="*/ 17259300 w 17259300"/>
              <a:gd name="csY37" fmla="*/ 5093137 h 5093137"/>
              <a:gd name="csX38" fmla="*/ 16741521 w 17259300"/>
              <a:gd name="csY38" fmla="*/ 5093137 h 5093137"/>
              <a:gd name="csX39" fmla="*/ 16568928 w 17259300"/>
              <a:gd name="csY39" fmla="*/ 5093137 h 5093137"/>
              <a:gd name="csX40" fmla="*/ 15705963 w 17259300"/>
              <a:gd name="csY40" fmla="*/ 5093137 h 5093137"/>
              <a:gd name="csX41" fmla="*/ 15360777 w 17259300"/>
              <a:gd name="csY41" fmla="*/ 5093137 h 5093137"/>
              <a:gd name="csX42" fmla="*/ 15015591 w 17259300"/>
              <a:gd name="csY42" fmla="*/ 5093137 h 5093137"/>
              <a:gd name="csX43" fmla="*/ 14497812 w 17259300"/>
              <a:gd name="csY43" fmla="*/ 5093137 h 5093137"/>
              <a:gd name="csX44" fmla="*/ 14325219 w 17259300"/>
              <a:gd name="csY44" fmla="*/ 5093137 h 5093137"/>
              <a:gd name="csX45" fmla="*/ 14152626 w 17259300"/>
              <a:gd name="csY45" fmla="*/ 5093137 h 5093137"/>
              <a:gd name="csX46" fmla="*/ 13462254 w 17259300"/>
              <a:gd name="csY46" fmla="*/ 5093137 h 5093137"/>
              <a:gd name="csX47" fmla="*/ 12426696 w 17259300"/>
              <a:gd name="csY47" fmla="*/ 5093137 h 5093137"/>
              <a:gd name="csX48" fmla="*/ 11736324 w 17259300"/>
              <a:gd name="csY48" fmla="*/ 5093137 h 5093137"/>
              <a:gd name="csX49" fmla="*/ 11218545 w 17259300"/>
              <a:gd name="csY49" fmla="*/ 5093137 h 5093137"/>
              <a:gd name="csX50" fmla="*/ 11045952 w 17259300"/>
              <a:gd name="csY50" fmla="*/ 5093137 h 5093137"/>
              <a:gd name="csX51" fmla="*/ 10182987 w 17259300"/>
              <a:gd name="csY51" fmla="*/ 5093137 h 5093137"/>
              <a:gd name="csX52" fmla="*/ 9320022 w 17259300"/>
              <a:gd name="csY52" fmla="*/ 5093137 h 5093137"/>
              <a:gd name="csX53" fmla="*/ 8457057 w 17259300"/>
              <a:gd name="csY53" fmla="*/ 5093137 h 5093137"/>
              <a:gd name="csX54" fmla="*/ 8284464 w 17259300"/>
              <a:gd name="csY54" fmla="*/ 5093137 h 5093137"/>
              <a:gd name="csX55" fmla="*/ 7939278 w 17259300"/>
              <a:gd name="csY55" fmla="*/ 5093137 h 5093137"/>
              <a:gd name="csX56" fmla="*/ 7076313 w 17259300"/>
              <a:gd name="csY56" fmla="*/ 5093137 h 5093137"/>
              <a:gd name="csX57" fmla="*/ 6731127 w 17259300"/>
              <a:gd name="csY57" fmla="*/ 5093137 h 5093137"/>
              <a:gd name="csX58" fmla="*/ 6213348 w 17259300"/>
              <a:gd name="csY58" fmla="*/ 5093137 h 5093137"/>
              <a:gd name="csX59" fmla="*/ 5177790 w 17259300"/>
              <a:gd name="csY59" fmla="*/ 5093137 h 5093137"/>
              <a:gd name="csX60" fmla="*/ 4487418 w 17259300"/>
              <a:gd name="csY60" fmla="*/ 5093137 h 5093137"/>
              <a:gd name="csX61" fmla="*/ 3969639 w 17259300"/>
              <a:gd name="csY61" fmla="*/ 5093137 h 5093137"/>
              <a:gd name="csX62" fmla="*/ 3279267 w 17259300"/>
              <a:gd name="csY62" fmla="*/ 5093137 h 5093137"/>
              <a:gd name="csX63" fmla="*/ 2243709 w 17259300"/>
              <a:gd name="csY63" fmla="*/ 5093137 h 5093137"/>
              <a:gd name="csX64" fmla="*/ 1898523 w 17259300"/>
              <a:gd name="csY64" fmla="*/ 5093137 h 5093137"/>
              <a:gd name="csX65" fmla="*/ 1553337 w 17259300"/>
              <a:gd name="csY65" fmla="*/ 5093137 h 5093137"/>
              <a:gd name="csX66" fmla="*/ 1208151 w 17259300"/>
              <a:gd name="csY66" fmla="*/ 5093137 h 5093137"/>
              <a:gd name="csX67" fmla="*/ 0 w 17259300"/>
              <a:gd name="csY67" fmla="*/ 5093137 h 5093137"/>
              <a:gd name="csX68" fmla="*/ 0 w 17259300"/>
              <a:gd name="csY68" fmla="*/ 4456495 h 5093137"/>
              <a:gd name="csX69" fmla="*/ 0 w 17259300"/>
              <a:gd name="csY69" fmla="*/ 3819853 h 5093137"/>
              <a:gd name="csX70" fmla="*/ 0 w 17259300"/>
              <a:gd name="csY70" fmla="*/ 3234142 h 5093137"/>
              <a:gd name="csX71" fmla="*/ 0 w 17259300"/>
              <a:gd name="csY71" fmla="*/ 2597500 h 5093137"/>
              <a:gd name="csX72" fmla="*/ 0 w 17259300"/>
              <a:gd name="csY72" fmla="*/ 2113652 h 5093137"/>
              <a:gd name="csX73" fmla="*/ 0 w 17259300"/>
              <a:gd name="csY73" fmla="*/ 1578872 h 5093137"/>
              <a:gd name="csX74" fmla="*/ 0 w 17259300"/>
              <a:gd name="csY74" fmla="*/ 993162 h 5093137"/>
              <a:gd name="csX75" fmla="*/ 0 w 17259300"/>
              <a:gd name="csY75" fmla="*/ 0 h 5093137"/>
              <a:gd name="csX76" fmla="*/ 305384 w 17259300"/>
              <a:gd name="csY76" fmla="*/ 305384 h 5093137"/>
              <a:gd name="csX77" fmla="*/ 305384 w 17259300"/>
              <a:gd name="csY77" fmla="*/ 945722 h 5093137"/>
              <a:gd name="csX78" fmla="*/ 305384 w 17259300"/>
              <a:gd name="csY78" fmla="*/ 1496413 h 5093137"/>
              <a:gd name="csX79" fmla="*/ 305384 w 17259300"/>
              <a:gd name="csY79" fmla="*/ 2136752 h 5093137"/>
              <a:gd name="csX80" fmla="*/ 305384 w 17259300"/>
              <a:gd name="csY80" fmla="*/ 2821914 h 5093137"/>
              <a:gd name="csX81" fmla="*/ 305384 w 17259300"/>
              <a:gd name="csY81" fmla="*/ 3507076 h 5093137"/>
              <a:gd name="csX82" fmla="*/ 305384 w 17259300"/>
              <a:gd name="csY82" fmla="*/ 4012944 h 5093137"/>
              <a:gd name="csX83" fmla="*/ 305384 w 17259300"/>
              <a:gd name="csY83" fmla="*/ 4787753 h 5093137"/>
              <a:gd name="csX84" fmla="*/ 832588 w 17259300"/>
              <a:gd name="csY84" fmla="*/ 4787753 h 5093137"/>
              <a:gd name="csX85" fmla="*/ 1026820 w 17259300"/>
              <a:gd name="csY85" fmla="*/ 4787753 h 5093137"/>
              <a:gd name="csX86" fmla="*/ 2053480 w 17259300"/>
              <a:gd name="csY86" fmla="*/ 4787753 h 5093137"/>
              <a:gd name="csX87" fmla="*/ 3080139 w 17259300"/>
              <a:gd name="csY87" fmla="*/ 4787753 h 5093137"/>
              <a:gd name="csX88" fmla="*/ 3440858 w 17259300"/>
              <a:gd name="csY88" fmla="*/ 4787753 h 5093137"/>
              <a:gd name="csX89" fmla="*/ 4301032 w 17259300"/>
              <a:gd name="csY89" fmla="*/ 4787753 h 5093137"/>
              <a:gd name="csX90" fmla="*/ 4994721 w 17259300"/>
              <a:gd name="csY90" fmla="*/ 4787753 h 5093137"/>
              <a:gd name="csX91" fmla="*/ 5688409 w 17259300"/>
              <a:gd name="csY91" fmla="*/ 4787753 h 5093137"/>
              <a:gd name="csX92" fmla="*/ 6548584 w 17259300"/>
              <a:gd name="csY92" fmla="*/ 4787753 h 5093137"/>
              <a:gd name="csX93" fmla="*/ 7242272 w 17259300"/>
              <a:gd name="csY93" fmla="*/ 4787753 h 5093137"/>
              <a:gd name="csX94" fmla="*/ 7436505 w 17259300"/>
              <a:gd name="csY94" fmla="*/ 4787753 h 5093137"/>
              <a:gd name="csX95" fmla="*/ 8296679 w 17259300"/>
              <a:gd name="csY95" fmla="*/ 4787753 h 5093137"/>
              <a:gd name="csX96" fmla="*/ 8490912 w 17259300"/>
              <a:gd name="csY96" fmla="*/ 4787753 h 5093137"/>
              <a:gd name="csX97" fmla="*/ 9184601 w 17259300"/>
              <a:gd name="csY97" fmla="*/ 4787753 h 5093137"/>
              <a:gd name="csX98" fmla="*/ 10211261 w 17259300"/>
              <a:gd name="csY98" fmla="*/ 4787753 h 5093137"/>
              <a:gd name="csX99" fmla="*/ 10904949 w 17259300"/>
              <a:gd name="csY99" fmla="*/ 4787753 h 5093137"/>
              <a:gd name="csX100" fmla="*/ 11765124 w 17259300"/>
              <a:gd name="csY100" fmla="*/ 4787753 h 5093137"/>
              <a:gd name="csX101" fmla="*/ 11959356 w 17259300"/>
              <a:gd name="csY101" fmla="*/ 4787753 h 5093137"/>
              <a:gd name="csX102" fmla="*/ 12819531 w 17259300"/>
              <a:gd name="csY102" fmla="*/ 4787753 h 5093137"/>
              <a:gd name="csX103" fmla="*/ 13513219 w 17259300"/>
              <a:gd name="csY103" fmla="*/ 4787753 h 5093137"/>
              <a:gd name="csX104" fmla="*/ 14539879 w 17259300"/>
              <a:gd name="csY104" fmla="*/ 4787753 h 5093137"/>
              <a:gd name="csX105" fmla="*/ 15566538 w 17259300"/>
              <a:gd name="csY105" fmla="*/ 4787753 h 5093137"/>
              <a:gd name="csX106" fmla="*/ 16953916 w 17259300"/>
              <a:gd name="csY106" fmla="*/ 4787753 h 5093137"/>
              <a:gd name="csX107" fmla="*/ 16953916 w 17259300"/>
              <a:gd name="csY107" fmla="*/ 4147415 h 5093137"/>
              <a:gd name="csX108" fmla="*/ 16953916 w 17259300"/>
              <a:gd name="csY108" fmla="*/ 3462252 h 5093137"/>
              <a:gd name="csX109" fmla="*/ 16953916 w 17259300"/>
              <a:gd name="csY109" fmla="*/ 2866738 h 5093137"/>
              <a:gd name="csX110" fmla="*/ 16953916 w 17259300"/>
              <a:gd name="csY110" fmla="*/ 2136752 h 5093137"/>
              <a:gd name="csX111" fmla="*/ 16953916 w 17259300"/>
              <a:gd name="csY111" fmla="*/ 1451590 h 5093137"/>
              <a:gd name="csX112" fmla="*/ 16953916 w 17259300"/>
              <a:gd name="csY112" fmla="*/ 945722 h 5093137"/>
              <a:gd name="csX113" fmla="*/ 16953916 w 17259300"/>
              <a:gd name="csY113" fmla="*/ 305384 h 5093137"/>
              <a:gd name="csX114" fmla="*/ 16426712 w 17259300"/>
              <a:gd name="csY114" fmla="*/ 305384 h 5093137"/>
              <a:gd name="csX115" fmla="*/ 15566538 w 17259300"/>
              <a:gd name="csY115" fmla="*/ 305384 h 5093137"/>
              <a:gd name="csX116" fmla="*/ 15205820 w 17259300"/>
              <a:gd name="csY116" fmla="*/ 305384 h 5093137"/>
              <a:gd name="csX117" fmla="*/ 14179161 w 17259300"/>
              <a:gd name="csY117" fmla="*/ 305384 h 5093137"/>
              <a:gd name="csX118" fmla="*/ 13651957 w 17259300"/>
              <a:gd name="csY118" fmla="*/ 305384 h 5093137"/>
              <a:gd name="csX119" fmla="*/ 13124754 w 17259300"/>
              <a:gd name="csY119" fmla="*/ 305384 h 5093137"/>
              <a:gd name="csX120" fmla="*/ 12764035 w 17259300"/>
              <a:gd name="csY120" fmla="*/ 305384 h 5093137"/>
              <a:gd name="csX121" fmla="*/ 11903861 w 17259300"/>
              <a:gd name="csY121" fmla="*/ 305384 h 5093137"/>
              <a:gd name="csX122" fmla="*/ 11210172 w 17259300"/>
              <a:gd name="csY122" fmla="*/ 305384 h 5093137"/>
              <a:gd name="csX123" fmla="*/ 11015940 w 17259300"/>
              <a:gd name="csY123" fmla="*/ 305384 h 5093137"/>
              <a:gd name="csX124" fmla="*/ 9989280 w 17259300"/>
              <a:gd name="csY124" fmla="*/ 305384 h 5093137"/>
              <a:gd name="csX125" fmla="*/ 9462077 w 17259300"/>
              <a:gd name="csY125" fmla="*/ 305384 h 5093137"/>
              <a:gd name="csX126" fmla="*/ 8934873 w 17259300"/>
              <a:gd name="csY126" fmla="*/ 305384 h 5093137"/>
              <a:gd name="csX127" fmla="*/ 7908214 w 17259300"/>
              <a:gd name="csY127" fmla="*/ 305384 h 5093137"/>
              <a:gd name="csX128" fmla="*/ 7547495 w 17259300"/>
              <a:gd name="csY128" fmla="*/ 305384 h 5093137"/>
              <a:gd name="csX129" fmla="*/ 7353263 w 17259300"/>
              <a:gd name="csY129" fmla="*/ 305384 h 5093137"/>
              <a:gd name="csX130" fmla="*/ 6826059 w 17259300"/>
              <a:gd name="csY130" fmla="*/ 305384 h 5093137"/>
              <a:gd name="csX131" fmla="*/ 6631826 w 17259300"/>
              <a:gd name="csY131" fmla="*/ 305384 h 5093137"/>
              <a:gd name="csX132" fmla="*/ 5605167 w 17259300"/>
              <a:gd name="csY132" fmla="*/ 305384 h 5093137"/>
              <a:gd name="csX133" fmla="*/ 4911478 w 17259300"/>
              <a:gd name="csY133" fmla="*/ 305384 h 5093137"/>
              <a:gd name="csX134" fmla="*/ 4384274 w 17259300"/>
              <a:gd name="csY134" fmla="*/ 305384 h 5093137"/>
              <a:gd name="csX135" fmla="*/ 3524100 w 17259300"/>
              <a:gd name="csY135" fmla="*/ 305384 h 5093137"/>
              <a:gd name="csX136" fmla="*/ 2996897 w 17259300"/>
              <a:gd name="csY136" fmla="*/ 305384 h 5093137"/>
              <a:gd name="csX137" fmla="*/ 2636178 w 17259300"/>
              <a:gd name="csY137" fmla="*/ 305384 h 5093137"/>
              <a:gd name="csX138" fmla="*/ 1776004 w 17259300"/>
              <a:gd name="csY138" fmla="*/ 305384 h 5093137"/>
              <a:gd name="csX139" fmla="*/ 305384 w 17259300"/>
              <a:gd name="csY139" fmla="*/ 305384 h 5093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</a:cxnLst>
            <a:rect l="l" t="t" r="r" b="b"/>
            <a:pathLst>
              <a:path w="17259300" h="5093137" fill="none" extrusionOk="0">
                <a:moveTo>
                  <a:pt x="0" y="0"/>
                </a:moveTo>
                <a:cubicBezTo>
                  <a:pt x="289842" y="-35269"/>
                  <a:pt x="694660" y="-14661"/>
                  <a:pt x="1035558" y="0"/>
                </a:cubicBezTo>
                <a:cubicBezTo>
                  <a:pt x="1376456" y="14661"/>
                  <a:pt x="1292284" y="13287"/>
                  <a:pt x="1380744" y="0"/>
                </a:cubicBezTo>
                <a:cubicBezTo>
                  <a:pt x="1469204" y="-13287"/>
                  <a:pt x="1653140" y="3011"/>
                  <a:pt x="1898523" y="0"/>
                </a:cubicBezTo>
                <a:cubicBezTo>
                  <a:pt x="2143906" y="-3011"/>
                  <a:pt x="2445339" y="-4744"/>
                  <a:pt x="2934081" y="0"/>
                </a:cubicBezTo>
                <a:cubicBezTo>
                  <a:pt x="3422823" y="4744"/>
                  <a:pt x="3236413" y="8249"/>
                  <a:pt x="3451860" y="0"/>
                </a:cubicBezTo>
                <a:cubicBezTo>
                  <a:pt x="3667307" y="-8249"/>
                  <a:pt x="3701764" y="15729"/>
                  <a:pt x="3797046" y="0"/>
                </a:cubicBezTo>
                <a:cubicBezTo>
                  <a:pt x="3892328" y="-15729"/>
                  <a:pt x="4298730" y="14811"/>
                  <a:pt x="4487418" y="0"/>
                </a:cubicBezTo>
                <a:cubicBezTo>
                  <a:pt x="4676106" y="-14811"/>
                  <a:pt x="4622825" y="-506"/>
                  <a:pt x="4660011" y="0"/>
                </a:cubicBezTo>
                <a:cubicBezTo>
                  <a:pt x="4697197" y="506"/>
                  <a:pt x="4975011" y="-24687"/>
                  <a:pt x="5177790" y="0"/>
                </a:cubicBezTo>
                <a:cubicBezTo>
                  <a:pt x="5380569" y="24687"/>
                  <a:pt x="5429596" y="-14528"/>
                  <a:pt x="5522976" y="0"/>
                </a:cubicBezTo>
                <a:cubicBezTo>
                  <a:pt x="5616356" y="14528"/>
                  <a:pt x="5931248" y="-23315"/>
                  <a:pt x="6040755" y="0"/>
                </a:cubicBezTo>
                <a:cubicBezTo>
                  <a:pt x="6150262" y="23315"/>
                  <a:pt x="6316375" y="-8881"/>
                  <a:pt x="6385941" y="0"/>
                </a:cubicBezTo>
                <a:cubicBezTo>
                  <a:pt x="6455507" y="8881"/>
                  <a:pt x="6802069" y="-13991"/>
                  <a:pt x="7076313" y="0"/>
                </a:cubicBezTo>
                <a:cubicBezTo>
                  <a:pt x="7350557" y="13991"/>
                  <a:pt x="7878863" y="-5453"/>
                  <a:pt x="8111871" y="0"/>
                </a:cubicBezTo>
                <a:cubicBezTo>
                  <a:pt x="8344879" y="5453"/>
                  <a:pt x="8466844" y="12902"/>
                  <a:pt x="8629650" y="0"/>
                </a:cubicBezTo>
                <a:cubicBezTo>
                  <a:pt x="8792456" y="-12902"/>
                  <a:pt x="9011253" y="-15372"/>
                  <a:pt x="9147429" y="0"/>
                </a:cubicBezTo>
                <a:cubicBezTo>
                  <a:pt x="9283605" y="15372"/>
                  <a:pt x="9644504" y="21472"/>
                  <a:pt x="10010394" y="0"/>
                </a:cubicBezTo>
                <a:cubicBezTo>
                  <a:pt x="10376285" y="-21472"/>
                  <a:pt x="10308831" y="-5616"/>
                  <a:pt x="10528173" y="0"/>
                </a:cubicBezTo>
                <a:cubicBezTo>
                  <a:pt x="10747515" y="5616"/>
                  <a:pt x="11132732" y="42006"/>
                  <a:pt x="11563731" y="0"/>
                </a:cubicBezTo>
                <a:cubicBezTo>
                  <a:pt x="11994730" y="-42006"/>
                  <a:pt x="11893280" y="-904"/>
                  <a:pt x="12081510" y="0"/>
                </a:cubicBezTo>
                <a:cubicBezTo>
                  <a:pt x="12269740" y="904"/>
                  <a:pt x="12596655" y="21590"/>
                  <a:pt x="12944475" y="0"/>
                </a:cubicBezTo>
                <a:cubicBezTo>
                  <a:pt x="13292295" y="-21590"/>
                  <a:pt x="13049338" y="-7884"/>
                  <a:pt x="13117068" y="0"/>
                </a:cubicBezTo>
                <a:cubicBezTo>
                  <a:pt x="13184798" y="7884"/>
                  <a:pt x="13475351" y="-22889"/>
                  <a:pt x="13634847" y="0"/>
                </a:cubicBezTo>
                <a:cubicBezTo>
                  <a:pt x="13794343" y="22889"/>
                  <a:pt x="14316105" y="-31119"/>
                  <a:pt x="14497812" y="0"/>
                </a:cubicBezTo>
                <a:cubicBezTo>
                  <a:pt x="14679519" y="31119"/>
                  <a:pt x="14846723" y="-8629"/>
                  <a:pt x="15015591" y="0"/>
                </a:cubicBezTo>
                <a:cubicBezTo>
                  <a:pt x="15184459" y="8629"/>
                  <a:pt x="15114563" y="4416"/>
                  <a:pt x="15188184" y="0"/>
                </a:cubicBezTo>
                <a:cubicBezTo>
                  <a:pt x="15261805" y="-4416"/>
                  <a:pt x="15983510" y="-37447"/>
                  <a:pt x="16223742" y="0"/>
                </a:cubicBezTo>
                <a:cubicBezTo>
                  <a:pt x="16463974" y="37447"/>
                  <a:pt x="16444124" y="-6909"/>
                  <a:pt x="16568928" y="0"/>
                </a:cubicBezTo>
                <a:cubicBezTo>
                  <a:pt x="16693732" y="6909"/>
                  <a:pt x="16969247" y="-31211"/>
                  <a:pt x="17259300" y="0"/>
                </a:cubicBezTo>
                <a:cubicBezTo>
                  <a:pt x="17267975" y="285176"/>
                  <a:pt x="17284370" y="447211"/>
                  <a:pt x="17259300" y="585711"/>
                </a:cubicBezTo>
                <a:cubicBezTo>
                  <a:pt x="17234230" y="724211"/>
                  <a:pt x="17278537" y="1125986"/>
                  <a:pt x="17259300" y="1324216"/>
                </a:cubicBezTo>
                <a:cubicBezTo>
                  <a:pt x="17240063" y="1522447"/>
                  <a:pt x="17237813" y="1863281"/>
                  <a:pt x="17259300" y="2011789"/>
                </a:cubicBezTo>
                <a:cubicBezTo>
                  <a:pt x="17280787" y="2160297"/>
                  <a:pt x="17241418" y="2402268"/>
                  <a:pt x="17259300" y="2597500"/>
                </a:cubicBezTo>
                <a:cubicBezTo>
                  <a:pt x="17277182" y="2792732"/>
                  <a:pt x="17232675" y="2963098"/>
                  <a:pt x="17259300" y="3132279"/>
                </a:cubicBezTo>
                <a:cubicBezTo>
                  <a:pt x="17285925" y="3301460"/>
                  <a:pt x="17252348" y="3468106"/>
                  <a:pt x="17259300" y="3768921"/>
                </a:cubicBezTo>
                <a:cubicBezTo>
                  <a:pt x="17266252" y="4069736"/>
                  <a:pt x="17249388" y="4218497"/>
                  <a:pt x="17259300" y="4405564"/>
                </a:cubicBezTo>
                <a:cubicBezTo>
                  <a:pt x="17269212" y="4592631"/>
                  <a:pt x="17263905" y="4864162"/>
                  <a:pt x="17259300" y="5093137"/>
                </a:cubicBezTo>
                <a:cubicBezTo>
                  <a:pt x="17055542" y="5095166"/>
                  <a:pt x="16998343" y="5095138"/>
                  <a:pt x="16741521" y="5093137"/>
                </a:cubicBezTo>
                <a:cubicBezTo>
                  <a:pt x="16484699" y="5091136"/>
                  <a:pt x="16638640" y="5093561"/>
                  <a:pt x="16568928" y="5093137"/>
                </a:cubicBezTo>
                <a:cubicBezTo>
                  <a:pt x="16499216" y="5092713"/>
                  <a:pt x="16097774" y="5122679"/>
                  <a:pt x="15705963" y="5093137"/>
                </a:cubicBezTo>
                <a:cubicBezTo>
                  <a:pt x="15314152" y="5063595"/>
                  <a:pt x="15469920" y="5088158"/>
                  <a:pt x="15360777" y="5093137"/>
                </a:cubicBezTo>
                <a:cubicBezTo>
                  <a:pt x="15251634" y="5098116"/>
                  <a:pt x="15088415" y="5083083"/>
                  <a:pt x="15015591" y="5093137"/>
                </a:cubicBezTo>
                <a:cubicBezTo>
                  <a:pt x="14942767" y="5103191"/>
                  <a:pt x="14741740" y="5079951"/>
                  <a:pt x="14497812" y="5093137"/>
                </a:cubicBezTo>
                <a:cubicBezTo>
                  <a:pt x="14253884" y="5106323"/>
                  <a:pt x="14383173" y="5088708"/>
                  <a:pt x="14325219" y="5093137"/>
                </a:cubicBezTo>
                <a:cubicBezTo>
                  <a:pt x="14267265" y="5097566"/>
                  <a:pt x="14213239" y="5088185"/>
                  <a:pt x="14152626" y="5093137"/>
                </a:cubicBezTo>
                <a:cubicBezTo>
                  <a:pt x="14092013" y="5098089"/>
                  <a:pt x="13765575" y="5077476"/>
                  <a:pt x="13462254" y="5093137"/>
                </a:cubicBezTo>
                <a:cubicBezTo>
                  <a:pt x="13158933" y="5108798"/>
                  <a:pt x="12659295" y="5069055"/>
                  <a:pt x="12426696" y="5093137"/>
                </a:cubicBezTo>
                <a:cubicBezTo>
                  <a:pt x="12194097" y="5117219"/>
                  <a:pt x="11922323" y="5091611"/>
                  <a:pt x="11736324" y="5093137"/>
                </a:cubicBezTo>
                <a:cubicBezTo>
                  <a:pt x="11550325" y="5094663"/>
                  <a:pt x="11475019" y="5101971"/>
                  <a:pt x="11218545" y="5093137"/>
                </a:cubicBezTo>
                <a:cubicBezTo>
                  <a:pt x="10962071" y="5084303"/>
                  <a:pt x="11125743" y="5087649"/>
                  <a:pt x="11045952" y="5093137"/>
                </a:cubicBezTo>
                <a:cubicBezTo>
                  <a:pt x="10966161" y="5098625"/>
                  <a:pt x="10383425" y="5077661"/>
                  <a:pt x="10182987" y="5093137"/>
                </a:cubicBezTo>
                <a:cubicBezTo>
                  <a:pt x="9982550" y="5108613"/>
                  <a:pt x="9745189" y="5062123"/>
                  <a:pt x="9320022" y="5093137"/>
                </a:cubicBezTo>
                <a:cubicBezTo>
                  <a:pt x="8894855" y="5124151"/>
                  <a:pt x="8645977" y="5107599"/>
                  <a:pt x="8457057" y="5093137"/>
                </a:cubicBezTo>
                <a:cubicBezTo>
                  <a:pt x="8268137" y="5078675"/>
                  <a:pt x="8332148" y="5098786"/>
                  <a:pt x="8284464" y="5093137"/>
                </a:cubicBezTo>
                <a:cubicBezTo>
                  <a:pt x="8236780" y="5087488"/>
                  <a:pt x="8078310" y="5086645"/>
                  <a:pt x="7939278" y="5093137"/>
                </a:cubicBezTo>
                <a:cubicBezTo>
                  <a:pt x="7800246" y="5099629"/>
                  <a:pt x="7469649" y="5127031"/>
                  <a:pt x="7076313" y="5093137"/>
                </a:cubicBezTo>
                <a:cubicBezTo>
                  <a:pt x="6682977" y="5059243"/>
                  <a:pt x="6800545" y="5089458"/>
                  <a:pt x="6731127" y="5093137"/>
                </a:cubicBezTo>
                <a:cubicBezTo>
                  <a:pt x="6661709" y="5096816"/>
                  <a:pt x="6472205" y="5116503"/>
                  <a:pt x="6213348" y="5093137"/>
                </a:cubicBezTo>
                <a:cubicBezTo>
                  <a:pt x="5954491" y="5069771"/>
                  <a:pt x="5551476" y="5045591"/>
                  <a:pt x="5177790" y="5093137"/>
                </a:cubicBezTo>
                <a:cubicBezTo>
                  <a:pt x="4804104" y="5140683"/>
                  <a:pt x="4752237" y="5105683"/>
                  <a:pt x="4487418" y="5093137"/>
                </a:cubicBezTo>
                <a:cubicBezTo>
                  <a:pt x="4222599" y="5080591"/>
                  <a:pt x="4159473" y="5068852"/>
                  <a:pt x="3969639" y="5093137"/>
                </a:cubicBezTo>
                <a:cubicBezTo>
                  <a:pt x="3779805" y="5117422"/>
                  <a:pt x="3529023" y="5105839"/>
                  <a:pt x="3279267" y="5093137"/>
                </a:cubicBezTo>
                <a:cubicBezTo>
                  <a:pt x="3029511" y="5080435"/>
                  <a:pt x="2572601" y="5059395"/>
                  <a:pt x="2243709" y="5093137"/>
                </a:cubicBezTo>
                <a:cubicBezTo>
                  <a:pt x="1914817" y="5126879"/>
                  <a:pt x="2035604" y="5106348"/>
                  <a:pt x="1898523" y="5093137"/>
                </a:cubicBezTo>
                <a:cubicBezTo>
                  <a:pt x="1761442" y="5079926"/>
                  <a:pt x="1687379" y="5090549"/>
                  <a:pt x="1553337" y="5093137"/>
                </a:cubicBezTo>
                <a:cubicBezTo>
                  <a:pt x="1419295" y="5095725"/>
                  <a:pt x="1339076" y="5100790"/>
                  <a:pt x="1208151" y="5093137"/>
                </a:cubicBezTo>
                <a:cubicBezTo>
                  <a:pt x="1077226" y="5085484"/>
                  <a:pt x="420220" y="5089092"/>
                  <a:pt x="0" y="5093137"/>
                </a:cubicBezTo>
                <a:cubicBezTo>
                  <a:pt x="-5699" y="4790417"/>
                  <a:pt x="-1735" y="4729774"/>
                  <a:pt x="0" y="4456495"/>
                </a:cubicBezTo>
                <a:cubicBezTo>
                  <a:pt x="1735" y="4183216"/>
                  <a:pt x="1523" y="4090874"/>
                  <a:pt x="0" y="3819853"/>
                </a:cubicBezTo>
                <a:cubicBezTo>
                  <a:pt x="-1523" y="3548832"/>
                  <a:pt x="10678" y="3393485"/>
                  <a:pt x="0" y="3234142"/>
                </a:cubicBezTo>
                <a:cubicBezTo>
                  <a:pt x="-10678" y="3074799"/>
                  <a:pt x="-3802" y="2807916"/>
                  <a:pt x="0" y="2597500"/>
                </a:cubicBezTo>
                <a:cubicBezTo>
                  <a:pt x="3802" y="2387084"/>
                  <a:pt x="24016" y="2241703"/>
                  <a:pt x="0" y="2113652"/>
                </a:cubicBezTo>
                <a:cubicBezTo>
                  <a:pt x="-24016" y="1985601"/>
                  <a:pt x="-9064" y="1814827"/>
                  <a:pt x="0" y="1578872"/>
                </a:cubicBezTo>
                <a:cubicBezTo>
                  <a:pt x="9064" y="1342917"/>
                  <a:pt x="-19752" y="1135017"/>
                  <a:pt x="0" y="993162"/>
                </a:cubicBezTo>
                <a:cubicBezTo>
                  <a:pt x="19752" y="851307"/>
                  <a:pt x="26038" y="480855"/>
                  <a:pt x="0" y="0"/>
                </a:cubicBezTo>
                <a:close/>
                <a:moveTo>
                  <a:pt x="305384" y="305384"/>
                </a:moveTo>
                <a:cubicBezTo>
                  <a:pt x="298626" y="490468"/>
                  <a:pt x="329431" y="693626"/>
                  <a:pt x="305384" y="945722"/>
                </a:cubicBezTo>
                <a:cubicBezTo>
                  <a:pt x="281337" y="1197818"/>
                  <a:pt x="330543" y="1374330"/>
                  <a:pt x="305384" y="1496413"/>
                </a:cubicBezTo>
                <a:cubicBezTo>
                  <a:pt x="280225" y="1618496"/>
                  <a:pt x="296697" y="1879015"/>
                  <a:pt x="305384" y="2136752"/>
                </a:cubicBezTo>
                <a:cubicBezTo>
                  <a:pt x="314071" y="2394489"/>
                  <a:pt x="323686" y="2506481"/>
                  <a:pt x="305384" y="2821914"/>
                </a:cubicBezTo>
                <a:cubicBezTo>
                  <a:pt x="287082" y="3137347"/>
                  <a:pt x="298267" y="3369301"/>
                  <a:pt x="305384" y="3507076"/>
                </a:cubicBezTo>
                <a:cubicBezTo>
                  <a:pt x="312501" y="3644851"/>
                  <a:pt x="321344" y="3872047"/>
                  <a:pt x="305384" y="4012944"/>
                </a:cubicBezTo>
                <a:cubicBezTo>
                  <a:pt x="289424" y="4153841"/>
                  <a:pt x="276081" y="4515885"/>
                  <a:pt x="305384" y="4787753"/>
                </a:cubicBezTo>
                <a:cubicBezTo>
                  <a:pt x="512069" y="4767423"/>
                  <a:pt x="661845" y="4767297"/>
                  <a:pt x="832588" y="4787753"/>
                </a:cubicBezTo>
                <a:cubicBezTo>
                  <a:pt x="1003331" y="4808209"/>
                  <a:pt x="962659" y="4778285"/>
                  <a:pt x="1026820" y="4787753"/>
                </a:cubicBezTo>
                <a:cubicBezTo>
                  <a:pt x="1090981" y="4797221"/>
                  <a:pt x="1727338" y="4804472"/>
                  <a:pt x="2053480" y="4787753"/>
                </a:cubicBezTo>
                <a:cubicBezTo>
                  <a:pt x="2379622" y="4771034"/>
                  <a:pt x="2762900" y="4816387"/>
                  <a:pt x="3080139" y="4787753"/>
                </a:cubicBezTo>
                <a:cubicBezTo>
                  <a:pt x="3397378" y="4759119"/>
                  <a:pt x="3317998" y="4773761"/>
                  <a:pt x="3440858" y="4787753"/>
                </a:cubicBezTo>
                <a:cubicBezTo>
                  <a:pt x="3563718" y="4801745"/>
                  <a:pt x="4063828" y="4758401"/>
                  <a:pt x="4301032" y="4787753"/>
                </a:cubicBezTo>
                <a:cubicBezTo>
                  <a:pt x="4538236" y="4817105"/>
                  <a:pt x="4805612" y="4788801"/>
                  <a:pt x="4994721" y="4787753"/>
                </a:cubicBezTo>
                <a:cubicBezTo>
                  <a:pt x="5183830" y="4786705"/>
                  <a:pt x="5425194" y="4820493"/>
                  <a:pt x="5688409" y="4787753"/>
                </a:cubicBezTo>
                <a:cubicBezTo>
                  <a:pt x="5951624" y="4755013"/>
                  <a:pt x="6143413" y="4817324"/>
                  <a:pt x="6548584" y="4787753"/>
                </a:cubicBezTo>
                <a:cubicBezTo>
                  <a:pt x="6953755" y="4758182"/>
                  <a:pt x="7070241" y="4773640"/>
                  <a:pt x="7242272" y="4787753"/>
                </a:cubicBezTo>
                <a:cubicBezTo>
                  <a:pt x="7414303" y="4801866"/>
                  <a:pt x="7389710" y="4782967"/>
                  <a:pt x="7436505" y="4787753"/>
                </a:cubicBezTo>
                <a:cubicBezTo>
                  <a:pt x="7483300" y="4792539"/>
                  <a:pt x="8022631" y="4754166"/>
                  <a:pt x="8296679" y="4787753"/>
                </a:cubicBezTo>
                <a:cubicBezTo>
                  <a:pt x="8570727" y="4821340"/>
                  <a:pt x="8443791" y="4796210"/>
                  <a:pt x="8490912" y="4787753"/>
                </a:cubicBezTo>
                <a:cubicBezTo>
                  <a:pt x="8538033" y="4779296"/>
                  <a:pt x="8896872" y="4776662"/>
                  <a:pt x="9184601" y="4787753"/>
                </a:cubicBezTo>
                <a:cubicBezTo>
                  <a:pt x="9472330" y="4798844"/>
                  <a:pt x="10003571" y="4798637"/>
                  <a:pt x="10211261" y="4787753"/>
                </a:cubicBezTo>
                <a:cubicBezTo>
                  <a:pt x="10418951" y="4776869"/>
                  <a:pt x="10601791" y="4768368"/>
                  <a:pt x="10904949" y="4787753"/>
                </a:cubicBezTo>
                <a:cubicBezTo>
                  <a:pt x="11208107" y="4807138"/>
                  <a:pt x="11574244" y="4771577"/>
                  <a:pt x="11765124" y="4787753"/>
                </a:cubicBezTo>
                <a:cubicBezTo>
                  <a:pt x="11956005" y="4803929"/>
                  <a:pt x="11917371" y="4789114"/>
                  <a:pt x="11959356" y="4787753"/>
                </a:cubicBezTo>
                <a:cubicBezTo>
                  <a:pt x="12001341" y="4786392"/>
                  <a:pt x="12529871" y="4803292"/>
                  <a:pt x="12819531" y="4787753"/>
                </a:cubicBezTo>
                <a:cubicBezTo>
                  <a:pt x="13109192" y="4772214"/>
                  <a:pt x="13168590" y="4771683"/>
                  <a:pt x="13513219" y="4787753"/>
                </a:cubicBezTo>
                <a:cubicBezTo>
                  <a:pt x="13857848" y="4803823"/>
                  <a:pt x="14152513" y="4739866"/>
                  <a:pt x="14539879" y="4787753"/>
                </a:cubicBezTo>
                <a:cubicBezTo>
                  <a:pt x="14927245" y="4835640"/>
                  <a:pt x="15261283" y="4781174"/>
                  <a:pt x="15566538" y="4787753"/>
                </a:cubicBezTo>
                <a:cubicBezTo>
                  <a:pt x="15871793" y="4794332"/>
                  <a:pt x="16493310" y="4854139"/>
                  <a:pt x="16953916" y="4787753"/>
                </a:cubicBezTo>
                <a:cubicBezTo>
                  <a:pt x="16931468" y="4659604"/>
                  <a:pt x="16930892" y="4316516"/>
                  <a:pt x="16953916" y="4147415"/>
                </a:cubicBezTo>
                <a:cubicBezTo>
                  <a:pt x="16976940" y="3978314"/>
                  <a:pt x="16932611" y="3699148"/>
                  <a:pt x="16953916" y="3462252"/>
                </a:cubicBezTo>
                <a:cubicBezTo>
                  <a:pt x="16975221" y="3225356"/>
                  <a:pt x="16967537" y="3039490"/>
                  <a:pt x="16953916" y="2866738"/>
                </a:cubicBezTo>
                <a:cubicBezTo>
                  <a:pt x="16940295" y="2693986"/>
                  <a:pt x="16968334" y="2315743"/>
                  <a:pt x="16953916" y="2136752"/>
                </a:cubicBezTo>
                <a:cubicBezTo>
                  <a:pt x="16939498" y="1957761"/>
                  <a:pt x="16943884" y="1673355"/>
                  <a:pt x="16953916" y="1451590"/>
                </a:cubicBezTo>
                <a:cubicBezTo>
                  <a:pt x="16963948" y="1229825"/>
                  <a:pt x="16954954" y="1144200"/>
                  <a:pt x="16953916" y="945722"/>
                </a:cubicBezTo>
                <a:cubicBezTo>
                  <a:pt x="16952878" y="747244"/>
                  <a:pt x="16930507" y="564965"/>
                  <a:pt x="16953916" y="305384"/>
                </a:cubicBezTo>
                <a:cubicBezTo>
                  <a:pt x="16844479" y="316163"/>
                  <a:pt x="16602264" y="310613"/>
                  <a:pt x="16426712" y="305384"/>
                </a:cubicBezTo>
                <a:cubicBezTo>
                  <a:pt x="16251160" y="300155"/>
                  <a:pt x="15865519" y="335899"/>
                  <a:pt x="15566538" y="305384"/>
                </a:cubicBezTo>
                <a:cubicBezTo>
                  <a:pt x="15267557" y="274869"/>
                  <a:pt x="15321527" y="316817"/>
                  <a:pt x="15205820" y="305384"/>
                </a:cubicBezTo>
                <a:cubicBezTo>
                  <a:pt x="15090113" y="293951"/>
                  <a:pt x="14406664" y="277452"/>
                  <a:pt x="14179161" y="305384"/>
                </a:cubicBezTo>
                <a:cubicBezTo>
                  <a:pt x="13951658" y="333316"/>
                  <a:pt x="13765318" y="309678"/>
                  <a:pt x="13651957" y="305384"/>
                </a:cubicBezTo>
                <a:cubicBezTo>
                  <a:pt x="13538596" y="301090"/>
                  <a:pt x="13230452" y="298280"/>
                  <a:pt x="13124754" y="305384"/>
                </a:cubicBezTo>
                <a:cubicBezTo>
                  <a:pt x="13019056" y="312488"/>
                  <a:pt x="12887042" y="313242"/>
                  <a:pt x="12764035" y="305384"/>
                </a:cubicBezTo>
                <a:cubicBezTo>
                  <a:pt x="12641028" y="297526"/>
                  <a:pt x="12167789" y="330576"/>
                  <a:pt x="11903861" y="305384"/>
                </a:cubicBezTo>
                <a:cubicBezTo>
                  <a:pt x="11639933" y="280192"/>
                  <a:pt x="11524000" y="287824"/>
                  <a:pt x="11210172" y="305384"/>
                </a:cubicBezTo>
                <a:cubicBezTo>
                  <a:pt x="10896344" y="322944"/>
                  <a:pt x="11083877" y="301479"/>
                  <a:pt x="11015940" y="305384"/>
                </a:cubicBezTo>
                <a:cubicBezTo>
                  <a:pt x="10948003" y="309289"/>
                  <a:pt x="10215553" y="281369"/>
                  <a:pt x="9989280" y="305384"/>
                </a:cubicBezTo>
                <a:cubicBezTo>
                  <a:pt x="9763007" y="329399"/>
                  <a:pt x="9722593" y="300176"/>
                  <a:pt x="9462077" y="305384"/>
                </a:cubicBezTo>
                <a:cubicBezTo>
                  <a:pt x="9201561" y="310592"/>
                  <a:pt x="9049403" y="304790"/>
                  <a:pt x="8934873" y="305384"/>
                </a:cubicBezTo>
                <a:cubicBezTo>
                  <a:pt x="8820343" y="305978"/>
                  <a:pt x="8190757" y="269782"/>
                  <a:pt x="7908214" y="305384"/>
                </a:cubicBezTo>
                <a:cubicBezTo>
                  <a:pt x="7625671" y="340986"/>
                  <a:pt x="7661137" y="318153"/>
                  <a:pt x="7547495" y="305384"/>
                </a:cubicBezTo>
                <a:cubicBezTo>
                  <a:pt x="7433853" y="292615"/>
                  <a:pt x="7426943" y="308231"/>
                  <a:pt x="7353263" y="305384"/>
                </a:cubicBezTo>
                <a:cubicBezTo>
                  <a:pt x="7279583" y="302537"/>
                  <a:pt x="7055499" y="310687"/>
                  <a:pt x="6826059" y="305384"/>
                </a:cubicBezTo>
                <a:cubicBezTo>
                  <a:pt x="6596619" y="300081"/>
                  <a:pt x="6722539" y="302107"/>
                  <a:pt x="6631826" y="305384"/>
                </a:cubicBezTo>
                <a:cubicBezTo>
                  <a:pt x="6541113" y="308661"/>
                  <a:pt x="5858491" y="271555"/>
                  <a:pt x="5605167" y="305384"/>
                </a:cubicBezTo>
                <a:cubicBezTo>
                  <a:pt x="5351843" y="339213"/>
                  <a:pt x="5219358" y="315259"/>
                  <a:pt x="4911478" y="305384"/>
                </a:cubicBezTo>
                <a:cubicBezTo>
                  <a:pt x="4603598" y="295509"/>
                  <a:pt x="4613513" y="308500"/>
                  <a:pt x="4384274" y="305384"/>
                </a:cubicBezTo>
                <a:cubicBezTo>
                  <a:pt x="4155035" y="302268"/>
                  <a:pt x="3877220" y="311259"/>
                  <a:pt x="3524100" y="305384"/>
                </a:cubicBezTo>
                <a:cubicBezTo>
                  <a:pt x="3170980" y="299509"/>
                  <a:pt x="3252949" y="279938"/>
                  <a:pt x="2996897" y="305384"/>
                </a:cubicBezTo>
                <a:cubicBezTo>
                  <a:pt x="2740845" y="330830"/>
                  <a:pt x="2726655" y="305349"/>
                  <a:pt x="2636178" y="305384"/>
                </a:cubicBezTo>
                <a:cubicBezTo>
                  <a:pt x="2545701" y="305419"/>
                  <a:pt x="2005568" y="339205"/>
                  <a:pt x="1776004" y="305384"/>
                </a:cubicBezTo>
                <a:cubicBezTo>
                  <a:pt x="1546440" y="271563"/>
                  <a:pt x="954160" y="293175"/>
                  <a:pt x="305384" y="305384"/>
                </a:cubicBezTo>
                <a:close/>
              </a:path>
              <a:path w="17259300" h="5093137" stroke="0" extrusionOk="0">
                <a:moveTo>
                  <a:pt x="0" y="0"/>
                </a:moveTo>
                <a:cubicBezTo>
                  <a:pt x="302547" y="34962"/>
                  <a:pt x="780376" y="12198"/>
                  <a:pt x="1035558" y="0"/>
                </a:cubicBezTo>
                <a:cubicBezTo>
                  <a:pt x="1290740" y="-12198"/>
                  <a:pt x="1134799" y="-7428"/>
                  <a:pt x="1208151" y="0"/>
                </a:cubicBezTo>
                <a:cubicBezTo>
                  <a:pt x="1281503" y="7428"/>
                  <a:pt x="1600314" y="23029"/>
                  <a:pt x="1725930" y="0"/>
                </a:cubicBezTo>
                <a:cubicBezTo>
                  <a:pt x="1851546" y="-23029"/>
                  <a:pt x="2006852" y="11695"/>
                  <a:pt x="2243709" y="0"/>
                </a:cubicBezTo>
                <a:cubicBezTo>
                  <a:pt x="2480566" y="-11695"/>
                  <a:pt x="2762422" y="26920"/>
                  <a:pt x="2934081" y="0"/>
                </a:cubicBezTo>
                <a:cubicBezTo>
                  <a:pt x="3105740" y="-26920"/>
                  <a:pt x="3043079" y="4378"/>
                  <a:pt x="3106674" y="0"/>
                </a:cubicBezTo>
                <a:cubicBezTo>
                  <a:pt x="3170269" y="-4378"/>
                  <a:pt x="3814463" y="23866"/>
                  <a:pt x="4142232" y="0"/>
                </a:cubicBezTo>
                <a:cubicBezTo>
                  <a:pt x="4470001" y="-23866"/>
                  <a:pt x="4680782" y="13888"/>
                  <a:pt x="4832604" y="0"/>
                </a:cubicBezTo>
                <a:cubicBezTo>
                  <a:pt x="4984426" y="-13888"/>
                  <a:pt x="5426508" y="23083"/>
                  <a:pt x="5868162" y="0"/>
                </a:cubicBezTo>
                <a:cubicBezTo>
                  <a:pt x="6309816" y="-23083"/>
                  <a:pt x="6580574" y="15753"/>
                  <a:pt x="6903720" y="0"/>
                </a:cubicBezTo>
                <a:cubicBezTo>
                  <a:pt x="7226866" y="-15753"/>
                  <a:pt x="7284047" y="-1918"/>
                  <a:pt x="7421499" y="0"/>
                </a:cubicBezTo>
                <a:cubicBezTo>
                  <a:pt x="7558951" y="1918"/>
                  <a:pt x="8203959" y="8619"/>
                  <a:pt x="8457057" y="0"/>
                </a:cubicBezTo>
                <a:cubicBezTo>
                  <a:pt x="8710155" y="-8619"/>
                  <a:pt x="8590442" y="7900"/>
                  <a:pt x="8629650" y="0"/>
                </a:cubicBezTo>
                <a:cubicBezTo>
                  <a:pt x="8668858" y="-7900"/>
                  <a:pt x="8856555" y="3413"/>
                  <a:pt x="8974836" y="0"/>
                </a:cubicBezTo>
                <a:cubicBezTo>
                  <a:pt x="9093117" y="-3413"/>
                  <a:pt x="9099509" y="1652"/>
                  <a:pt x="9147429" y="0"/>
                </a:cubicBezTo>
                <a:cubicBezTo>
                  <a:pt x="9195349" y="-1652"/>
                  <a:pt x="9914124" y="46254"/>
                  <a:pt x="10182987" y="0"/>
                </a:cubicBezTo>
                <a:cubicBezTo>
                  <a:pt x="10451850" y="-46254"/>
                  <a:pt x="10361703" y="-15021"/>
                  <a:pt x="10528173" y="0"/>
                </a:cubicBezTo>
                <a:cubicBezTo>
                  <a:pt x="10694643" y="15021"/>
                  <a:pt x="10714331" y="15553"/>
                  <a:pt x="10873359" y="0"/>
                </a:cubicBezTo>
                <a:cubicBezTo>
                  <a:pt x="11032387" y="-15553"/>
                  <a:pt x="11358498" y="-26203"/>
                  <a:pt x="11736324" y="0"/>
                </a:cubicBezTo>
                <a:cubicBezTo>
                  <a:pt x="12114151" y="26203"/>
                  <a:pt x="12224152" y="3803"/>
                  <a:pt x="12426696" y="0"/>
                </a:cubicBezTo>
                <a:cubicBezTo>
                  <a:pt x="12629240" y="-3803"/>
                  <a:pt x="12939144" y="-11980"/>
                  <a:pt x="13289661" y="0"/>
                </a:cubicBezTo>
                <a:cubicBezTo>
                  <a:pt x="13640179" y="11980"/>
                  <a:pt x="13389523" y="-7989"/>
                  <a:pt x="13462254" y="0"/>
                </a:cubicBezTo>
                <a:cubicBezTo>
                  <a:pt x="13534985" y="7989"/>
                  <a:pt x="13661334" y="-13433"/>
                  <a:pt x="13807440" y="0"/>
                </a:cubicBezTo>
                <a:cubicBezTo>
                  <a:pt x="13953546" y="13433"/>
                  <a:pt x="14128693" y="-10773"/>
                  <a:pt x="14325219" y="0"/>
                </a:cubicBezTo>
                <a:cubicBezTo>
                  <a:pt x="14521745" y="10773"/>
                  <a:pt x="14601435" y="-3586"/>
                  <a:pt x="14842998" y="0"/>
                </a:cubicBezTo>
                <a:cubicBezTo>
                  <a:pt x="15084561" y="3586"/>
                  <a:pt x="15077059" y="-11431"/>
                  <a:pt x="15188184" y="0"/>
                </a:cubicBezTo>
                <a:cubicBezTo>
                  <a:pt x="15299309" y="11431"/>
                  <a:pt x="15688926" y="21762"/>
                  <a:pt x="15878556" y="0"/>
                </a:cubicBezTo>
                <a:cubicBezTo>
                  <a:pt x="16068186" y="-21762"/>
                  <a:pt x="16773665" y="49577"/>
                  <a:pt x="17259300" y="0"/>
                </a:cubicBezTo>
                <a:cubicBezTo>
                  <a:pt x="17250100" y="111282"/>
                  <a:pt x="17284144" y="351314"/>
                  <a:pt x="17259300" y="534779"/>
                </a:cubicBezTo>
                <a:cubicBezTo>
                  <a:pt x="17234456" y="718244"/>
                  <a:pt x="17227669" y="1006533"/>
                  <a:pt x="17259300" y="1273284"/>
                </a:cubicBezTo>
                <a:cubicBezTo>
                  <a:pt x="17290931" y="1540036"/>
                  <a:pt x="17244547" y="1734631"/>
                  <a:pt x="17259300" y="2011789"/>
                </a:cubicBezTo>
                <a:cubicBezTo>
                  <a:pt x="17274053" y="2288947"/>
                  <a:pt x="17255719" y="2259883"/>
                  <a:pt x="17259300" y="2495637"/>
                </a:cubicBezTo>
                <a:cubicBezTo>
                  <a:pt x="17262881" y="2731391"/>
                  <a:pt x="17247397" y="2932749"/>
                  <a:pt x="17259300" y="3183211"/>
                </a:cubicBezTo>
                <a:cubicBezTo>
                  <a:pt x="17271203" y="3433673"/>
                  <a:pt x="17273890" y="3538307"/>
                  <a:pt x="17259300" y="3667059"/>
                </a:cubicBezTo>
                <a:cubicBezTo>
                  <a:pt x="17244710" y="3795811"/>
                  <a:pt x="17245273" y="4077955"/>
                  <a:pt x="17259300" y="4303701"/>
                </a:cubicBezTo>
                <a:cubicBezTo>
                  <a:pt x="17273327" y="4529447"/>
                  <a:pt x="17271416" y="4911109"/>
                  <a:pt x="17259300" y="5093137"/>
                </a:cubicBezTo>
                <a:cubicBezTo>
                  <a:pt x="17166732" y="5105806"/>
                  <a:pt x="17068040" y="5097126"/>
                  <a:pt x="16914114" y="5093137"/>
                </a:cubicBezTo>
                <a:cubicBezTo>
                  <a:pt x="16760188" y="5089148"/>
                  <a:pt x="16376403" y="5104933"/>
                  <a:pt x="16223742" y="5093137"/>
                </a:cubicBezTo>
                <a:cubicBezTo>
                  <a:pt x="16071081" y="5081341"/>
                  <a:pt x="15827831" y="5077566"/>
                  <a:pt x="15705963" y="5093137"/>
                </a:cubicBezTo>
                <a:cubicBezTo>
                  <a:pt x="15584095" y="5108708"/>
                  <a:pt x="15445294" y="5091461"/>
                  <a:pt x="15360777" y="5093137"/>
                </a:cubicBezTo>
                <a:cubicBezTo>
                  <a:pt x="15276260" y="5094813"/>
                  <a:pt x="14983985" y="5127422"/>
                  <a:pt x="14670405" y="5093137"/>
                </a:cubicBezTo>
                <a:cubicBezTo>
                  <a:pt x="14356825" y="5058852"/>
                  <a:pt x="14349068" y="5105271"/>
                  <a:pt x="14152626" y="5093137"/>
                </a:cubicBezTo>
                <a:cubicBezTo>
                  <a:pt x="13956184" y="5081003"/>
                  <a:pt x="13953777" y="5100827"/>
                  <a:pt x="13807440" y="5093137"/>
                </a:cubicBezTo>
                <a:cubicBezTo>
                  <a:pt x="13661103" y="5085447"/>
                  <a:pt x="13608037" y="5082135"/>
                  <a:pt x="13462254" y="5093137"/>
                </a:cubicBezTo>
                <a:cubicBezTo>
                  <a:pt x="13316471" y="5104139"/>
                  <a:pt x="12848199" y="5124993"/>
                  <a:pt x="12599289" y="5093137"/>
                </a:cubicBezTo>
                <a:cubicBezTo>
                  <a:pt x="12350379" y="5061281"/>
                  <a:pt x="12471980" y="5098361"/>
                  <a:pt x="12426696" y="5093137"/>
                </a:cubicBezTo>
                <a:cubicBezTo>
                  <a:pt x="12381412" y="5087913"/>
                  <a:pt x="11863235" y="5129809"/>
                  <a:pt x="11563731" y="5093137"/>
                </a:cubicBezTo>
                <a:cubicBezTo>
                  <a:pt x="11264228" y="5056465"/>
                  <a:pt x="10888482" y="5042377"/>
                  <a:pt x="10528173" y="5093137"/>
                </a:cubicBezTo>
                <a:cubicBezTo>
                  <a:pt x="10167864" y="5143897"/>
                  <a:pt x="10324898" y="5090518"/>
                  <a:pt x="10182987" y="5093137"/>
                </a:cubicBezTo>
                <a:cubicBezTo>
                  <a:pt x="10041076" y="5095756"/>
                  <a:pt x="9977396" y="5085611"/>
                  <a:pt x="9837801" y="5093137"/>
                </a:cubicBezTo>
                <a:cubicBezTo>
                  <a:pt x="9698206" y="5100663"/>
                  <a:pt x="9390964" y="5131944"/>
                  <a:pt x="8974836" y="5093137"/>
                </a:cubicBezTo>
                <a:cubicBezTo>
                  <a:pt x="8558709" y="5054330"/>
                  <a:pt x="8883579" y="5089370"/>
                  <a:pt x="8802243" y="5093137"/>
                </a:cubicBezTo>
                <a:cubicBezTo>
                  <a:pt x="8720907" y="5096904"/>
                  <a:pt x="8698148" y="5099731"/>
                  <a:pt x="8629650" y="5093137"/>
                </a:cubicBezTo>
                <a:cubicBezTo>
                  <a:pt x="8561152" y="5086543"/>
                  <a:pt x="8075289" y="5074830"/>
                  <a:pt x="7594092" y="5093137"/>
                </a:cubicBezTo>
                <a:cubicBezTo>
                  <a:pt x="7112895" y="5111444"/>
                  <a:pt x="6961131" y="5104800"/>
                  <a:pt x="6558534" y="5093137"/>
                </a:cubicBezTo>
                <a:cubicBezTo>
                  <a:pt x="6155937" y="5081474"/>
                  <a:pt x="6129161" y="5095028"/>
                  <a:pt x="5868162" y="5093137"/>
                </a:cubicBezTo>
                <a:cubicBezTo>
                  <a:pt x="5607163" y="5091246"/>
                  <a:pt x="5772748" y="5092561"/>
                  <a:pt x="5695569" y="5093137"/>
                </a:cubicBezTo>
                <a:cubicBezTo>
                  <a:pt x="5618390" y="5093713"/>
                  <a:pt x="5333419" y="5073435"/>
                  <a:pt x="5177790" y="5093137"/>
                </a:cubicBezTo>
                <a:cubicBezTo>
                  <a:pt x="5022161" y="5112839"/>
                  <a:pt x="4630579" y="5065889"/>
                  <a:pt x="4487418" y="5093137"/>
                </a:cubicBezTo>
                <a:cubicBezTo>
                  <a:pt x="4344257" y="5120385"/>
                  <a:pt x="4088723" y="5112972"/>
                  <a:pt x="3969639" y="5093137"/>
                </a:cubicBezTo>
                <a:cubicBezTo>
                  <a:pt x="3850555" y="5073302"/>
                  <a:pt x="3876430" y="5096362"/>
                  <a:pt x="3797046" y="5093137"/>
                </a:cubicBezTo>
                <a:cubicBezTo>
                  <a:pt x="3717662" y="5089912"/>
                  <a:pt x="3247107" y="5064658"/>
                  <a:pt x="2934081" y="5093137"/>
                </a:cubicBezTo>
                <a:cubicBezTo>
                  <a:pt x="2621055" y="5121616"/>
                  <a:pt x="2647705" y="5098845"/>
                  <a:pt x="2416302" y="5093137"/>
                </a:cubicBezTo>
                <a:cubicBezTo>
                  <a:pt x="2184899" y="5087429"/>
                  <a:pt x="2314288" y="5085198"/>
                  <a:pt x="2243709" y="5093137"/>
                </a:cubicBezTo>
                <a:cubicBezTo>
                  <a:pt x="2173130" y="5101076"/>
                  <a:pt x="1755222" y="5072894"/>
                  <a:pt x="1553337" y="5093137"/>
                </a:cubicBezTo>
                <a:cubicBezTo>
                  <a:pt x="1351452" y="5113380"/>
                  <a:pt x="413134" y="5118405"/>
                  <a:pt x="0" y="5093137"/>
                </a:cubicBezTo>
                <a:cubicBezTo>
                  <a:pt x="-12728" y="4950026"/>
                  <a:pt x="-9801" y="4699278"/>
                  <a:pt x="0" y="4456495"/>
                </a:cubicBezTo>
                <a:cubicBezTo>
                  <a:pt x="9801" y="4213712"/>
                  <a:pt x="-2860" y="4123756"/>
                  <a:pt x="0" y="3972647"/>
                </a:cubicBezTo>
                <a:cubicBezTo>
                  <a:pt x="2860" y="3821538"/>
                  <a:pt x="35172" y="3396166"/>
                  <a:pt x="0" y="3234142"/>
                </a:cubicBezTo>
                <a:cubicBezTo>
                  <a:pt x="-35172" y="3072119"/>
                  <a:pt x="-3443" y="2865691"/>
                  <a:pt x="0" y="2648431"/>
                </a:cubicBezTo>
                <a:cubicBezTo>
                  <a:pt x="3443" y="2431171"/>
                  <a:pt x="8608" y="2256564"/>
                  <a:pt x="0" y="2113652"/>
                </a:cubicBezTo>
                <a:cubicBezTo>
                  <a:pt x="-8608" y="1970740"/>
                  <a:pt x="11485" y="1673107"/>
                  <a:pt x="0" y="1426078"/>
                </a:cubicBezTo>
                <a:cubicBezTo>
                  <a:pt x="-11485" y="1179049"/>
                  <a:pt x="-9779" y="1063206"/>
                  <a:pt x="0" y="840368"/>
                </a:cubicBezTo>
                <a:cubicBezTo>
                  <a:pt x="9779" y="617530"/>
                  <a:pt x="-29883" y="316131"/>
                  <a:pt x="0" y="0"/>
                </a:cubicBezTo>
                <a:close/>
                <a:moveTo>
                  <a:pt x="305384" y="305384"/>
                </a:moveTo>
                <a:cubicBezTo>
                  <a:pt x="296465" y="423017"/>
                  <a:pt x="323854" y="573748"/>
                  <a:pt x="305384" y="811251"/>
                </a:cubicBezTo>
                <a:cubicBezTo>
                  <a:pt x="286914" y="1048754"/>
                  <a:pt x="322568" y="1195214"/>
                  <a:pt x="305384" y="1496413"/>
                </a:cubicBezTo>
                <a:cubicBezTo>
                  <a:pt x="288200" y="1797612"/>
                  <a:pt x="315380" y="1894228"/>
                  <a:pt x="305384" y="2002281"/>
                </a:cubicBezTo>
                <a:cubicBezTo>
                  <a:pt x="295388" y="2110334"/>
                  <a:pt x="303428" y="2398131"/>
                  <a:pt x="305384" y="2597796"/>
                </a:cubicBezTo>
                <a:cubicBezTo>
                  <a:pt x="307340" y="2797462"/>
                  <a:pt x="300777" y="3028039"/>
                  <a:pt x="305384" y="3148487"/>
                </a:cubicBezTo>
                <a:cubicBezTo>
                  <a:pt x="309991" y="3268935"/>
                  <a:pt x="322703" y="3495169"/>
                  <a:pt x="305384" y="3699178"/>
                </a:cubicBezTo>
                <a:cubicBezTo>
                  <a:pt x="288065" y="3903187"/>
                  <a:pt x="287936" y="4065880"/>
                  <a:pt x="305384" y="4205045"/>
                </a:cubicBezTo>
                <a:cubicBezTo>
                  <a:pt x="322832" y="4344210"/>
                  <a:pt x="320187" y="4507421"/>
                  <a:pt x="305384" y="4787753"/>
                </a:cubicBezTo>
                <a:cubicBezTo>
                  <a:pt x="776700" y="4819133"/>
                  <a:pt x="1045959" y="4769358"/>
                  <a:pt x="1332043" y="4787753"/>
                </a:cubicBezTo>
                <a:cubicBezTo>
                  <a:pt x="1618127" y="4806148"/>
                  <a:pt x="1653425" y="4786230"/>
                  <a:pt x="1859247" y="4787753"/>
                </a:cubicBezTo>
                <a:cubicBezTo>
                  <a:pt x="2065069" y="4789276"/>
                  <a:pt x="2356075" y="4781849"/>
                  <a:pt x="2552936" y="4787753"/>
                </a:cubicBezTo>
                <a:cubicBezTo>
                  <a:pt x="2749797" y="4793657"/>
                  <a:pt x="3068375" y="4787372"/>
                  <a:pt x="3246625" y="4787753"/>
                </a:cubicBezTo>
                <a:cubicBezTo>
                  <a:pt x="3424875" y="4788134"/>
                  <a:pt x="3398750" y="4791917"/>
                  <a:pt x="3440858" y="4787753"/>
                </a:cubicBezTo>
                <a:cubicBezTo>
                  <a:pt x="3482966" y="4783589"/>
                  <a:pt x="3720532" y="4777371"/>
                  <a:pt x="3801576" y="4787753"/>
                </a:cubicBezTo>
                <a:cubicBezTo>
                  <a:pt x="3882620" y="4798135"/>
                  <a:pt x="3945531" y="4779430"/>
                  <a:pt x="3995809" y="4787753"/>
                </a:cubicBezTo>
                <a:cubicBezTo>
                  <a:pt x="4046087" y="4796076"/>
                  <a:pt x="4238281" y="4794630"/>
                  <a:pt x="4356527" y="4787753"/>
                </a:cubicBezTo>
                <a:cubicBezTo>
                  <a:pt x="4474773" y="4780876"/>
                  <a:pt x="4624759" y="4767975"/>
                  <a:pt x="4883730" y="4787753"/>
                </a:cubicBezTo>
                <a:cubicBezTo>
                  <a:pt x="5142701" y="4807531"/>
                  <a:pt x="5398744" y="4754034"/>
                  <a:pt x="5577419" y="4787753"/>
                </a:cubicBezTo>
                <a:cubicBezTo>
                  <a:pt x="5756094" y="4821472"/>
                  <a:pt x="5775478" y="4794696"/>
                  <a:pt x="5938137" y="4787753"/>
                </a:cubicBezTo>
                <a:cubicBezTo>
                  <a:pt x="6100796" y="4780810"/>
                  <a:pt x="6069017" y="4792402"/>
                  <a:pt x="6132370" y="4787753"/>
                </a:cubicBezTo>
                <a:cubicBezTo>
                  <a:pt x="6195723" y="4783104"/>
                  <a:pt x="6380646" y="4800626"/>
                  <a:pt x="6493088" y="4787753"/>
                </a:cubicBezTo>
                <a:cubicBezTo>
                  <a:pt x="6605530" y="4774880"/>
                  <a:pt x="6885127" y="4791719"/>
                  <a:pt x="7020292" y="4787753"/>
                </a:cubicBezTo>
                <a:cubicBezTo>
                  <a:pt x="7155457" y="4783787"/>
                  <a:pt x="7234461" y="4800029"/>
                  <a:pt x="7381010" y="4787753"/>
                </a:cubicBezTo>
                <a:cubicBezTo>
                  <a:pt x="7527559" y="4775477"/>
                  <a:pt x="7479901" y="4791765"/>
                  <a:pt x="7575243" y="4787753"/>
                </a:cubicBezTo>
                <a:cubicBezTo>
                  <a:pt x="7670585" y="4783741"/>
                  <a:pt x="8041252" y="4824441"/>
                  <a:pt x="8435417" y="4787753"/>
                </a:cubicBezTo>
                <a:cubicBezTo>
                  <a:pt x="8829582" y="4751065"/>
                  <a:pt x="9101251" y="4754050"/>
                  <a:pt x="9295591" y="4787753"/>
                </a:cubicBezTo>
                <a:cubicBezTo>
                  <a:pt x="9489931" y="4821456"/>
                  <a:pt x="9491197" y="4789036"/>
                  <a:pt x="9656309" y="4787753"/>
                </a:cubicBezTo>
                <a:cubicBezTo>
                  <a:pt x="9821421" y="4786470"/>
                  <a:pt x="10071151" y="4810241"/>
                  <a:pt x="10183513" y="4787753"/>
                </a:cubicBezTo>
                <a:cubicBezTo>
                  <a:pt x="10295875" y="4765265"/>
                  <a:pt x="10910096" y="4810926"/>
                  <a:pt x="11210172" y="4787753"/>
                </a:cubicBezTo>
                <a:cubicBezTo>
                  <a:pt x="11510248" y="4764580"/>
                  <a:pt x="11342746" y="4790613"/>
                  <a:pt x="11404405" y="4787753"/>
                </a:cubicBezTo>
                <a:cubicBezTo>
                  <a:pt x="11466064" y="4784893"/>
                  <a:pt x="11735705" y="4771391"/>
                  <a:pt x="11931609" y="4787753"/>
                </a:cubicBezTo>
                <a:cubicBezTo>
                  <a:pt x="12127513" y="4804115"/>
                  <a:pt x="12695244" y="4783973"/>
                  <a:pt x="12958268" y="4787753"/>
                </a:cubicBezTo>
                <a:cubicBezTo>
                  <a:pt x="13221292" y="4791533"/>
                  <a:pt x="13233121" y="4775527"/>
                  <a:pt x="13485472" y="4787753"/>
                </a:cubicBezTo>
                <a:cubicBezTo>
                  <a:pt x="13737823" y="4799979"/>
                  <a:pt x="13600562" y="4796317"/>
                  <a:pt x="13679705" y="4787753"/>
                </a:cubicBezTo>
                <a:cubicBezTo>
                  <a:pt x="13758848" y="4779189"/>
                  <a:pt x="14362351" y="4756536"/>
                  <a:pt x="14706364" y="4787753"/>
                </a:cubicBezTo>
                <a:cubicBezTo>
                  <a:pt x="15050377" y="4818970"/>
                  <a:pt x="14806969" y="4788313"/>
                  <a:pt x="14900597" y="4787753"/>
                </a:cubicBezTo>
                <a:cubicBezTo>
                  <a:pt x="14994225" y="4787193"/>
                  <a:pt x="15497754" y="4745416"/>
                  <a:pt x="15760771" y="4787753"/>
                </a:cubicBezTo>
                <a:cubicBezTo>
                  <a:pt x="16023788" y="4830090"/>
                  <a:pt x="16654423" y="4774414"/>
                  <a:pt x="16953916" y="4787753"/>
                </a:cubicBezTo>
                <a:cubicBezTo>
                  <a:pt x="16925306" y="4587960"/>
                  <a:pt x="16936189" y="4466759"/>
                  <a:pt x="16953916" y="4192238"/>
                </a:cubicBezTo>
                <a:cubicBezTo>
                  <a:pt x="16971643" y="3917718"/>
                  <a:pt x="16924764" y="3717987"/>
                  <a:pt x="16953916" y="3462252"/>
                </a:cubicBezTo>
                <a:cubicBezTo>
                  <a:pt x="16983068" y="3206517"/>
                  <a:pt x="16967233" y="3056651"/>
                  <a:pt x="16953916" y="2911561"/>
                </a:cubicBezTo>
                <a:cubicBezTo>
                  <a:pt x="16940599" y="2766471"/>
                  <a:pt x="16979075" y="2562211"/>
                  <a:pt x="16953916" y="2405694"/>
                </a:cubicBezTo>
                <a:cubicBezTo>
                  <a:pt x="16928757" y="2249177"/>
                  <a:pt x="16975210" y="2078255"/>
                  <a:pt x="16953916" y="1765356"/>
                </a:cubicBezTo>
                <a:cubicBezTo>
                  <a:pt x="16932622" y="1452457"/>
                  <a:pt x="16980118" y="1345115"/>
                  <a:pt x="16953916" y="1125017"/>
                </a:cubicBezTo>
                <a:cubicBezTo>
                  <a:pt x="16927714" y="904919"/>
                  <a:pt x="16950451" y="535481"/>
                  <a:pt x="16953916" y="305384"/>
                </a:cubicBezTo>
                <a:cubicBezTo>
                  <a:pt x="16792580" y="305067"/>
                  <a:pt x="16597040" y="309237"/>
                  <a:pt x="16426712" y="305384"/>
                </a:cubicBezTo>
                <a:cubicBezTo>
                  <a:pt x="16256384" y="301531"/>
                  <a:pt x="16198842" y="287518"/>
                  <a:pt x="16065994" y="305384"/>
                </a:cubicBezTo>
                <a:cubicBezTo>
                  <a:pt x="15933146" y="323250"/>
                  <a:pt x="15684407" y="314379"/>
                  <a:pt x="15538791" y="305384"/>
                </a:cubicBezTo>
                <a:cubicBezTo>
                  <a:pt x="15393175" y="296389"/>
                  <a:pt x="15412676" y="300601"/>
                  <a:pt x="15344558" y="305384"/>
                </a:cubicBezTo>
                <a:cubicBezTo>
                  <a:pt x="15276440" y="310167"/>
                  <a:pt x="15209342" y="296171"/>
                  <a:pt x="15150325" y="305384"/>
                </a:cubicBezTo>
                <a:cubicBezTo>
                  <a:pt x="15091308" y="314597"/>
                  <a:pt x="14967220" y="294086"/>
                  <a:pt x="14789607" y="305384"/>
                </a:cubicBezTo>
                <a:cubicBezTo>
                  <a:pt x="14611994" y="316682"/>
                  <a:pt x="14285292" y="271102"/>
                  <a:pt x="13929433" y="305384"/>
                </a:cubicBezTo>
                <a:cubicBezTo>
                  <a:pt x="13573574" y="339666"/>
                  <a:pt x="13824484" y="308700"/>
                  <a:pt x="13735200" y="305384"/>
                </a:cubicBezTo>
                <a:cubicBezTo>
                  <a:pt x="13645916" y="302068"/>
                  <a:pt x="13214855" y="299166"/>
                  <a:pt x="12875026" y="305384"/>
                </a:cubicBezTo>
                <a:cubicBezTo>
                  <a:pt x="12535197" y="311602"/>
                  <a:pt x="12573177" y="321382"/>
                  <a:pt x="12347822" y="305384"/>
                </a:cubicBezTo>
                <a:cubicBezTo>
                  <a:pt x="12122467" y="289386"/>
                  <a:pt x="12003961" y="321284"/>
                  <a:pt x="11820619" y="305384"/>
                </a:cubicBezTo>
                <a:cubicBezTo>
                  <a:pt x="11637277" y="289484"/>
                  <a:pt x="11578122" y="290945"/>
                  <a:pt x="11459900" y="305384"/>
                </a:cubicBezTo>
                <a:cubicBezTo>
                  <a:pt x="11341678" y="319823"/>
                  <a:pt x="10827550" y="300789"/>
                  <a:pt x="10433241" y="305384"/>
                </a:cubicBezTo>
                <a:cubicBezTo>
                  <a:pt x="10038932" y="309979"/>
                  <a:pt x="10233139" y="289565"/>
                  <a:pt x="10072523" y="305384"/>
                </a:cubicBezTo>
                <a:cubicBezTo>
                  <a:pt x="9911907" y="321203"/>
                  <a:pt x="9711604" y="337897"/>
                  <a:pt x="9378834" y="305384"/>
                </a:cubicBezTo>
                <a:cubicBezTo>
                  <a:pt x="9046064" y="272871"/>
                  <a:pt x="9023978" y="321890"/>
                  <a:pt x="8685145" y="305384"/>
                </a:cubicBezTo>
                <a:cubicBezTo>
                  <a:pt x="8346312" y="288878"/>
                  <a:pt x="8494013" y="314271"/>
                  <a:pt x="8324427" y="305384"/>
                </a:cubicBezTo>
                <a:cubicBezTo>
                  <a:pt x="8154841" y="296497"/>
                  <a:pt x="7865070" y="341743"/>
                  <a:pt x="7464253" y="305384"/>
                </a:cubicBezTo>
                <a:cubicBezTo>
                  <a:pt x="7063436" y="269025"/>
                  <a:pt x="7326780" y="300467"/>
                  <a:pt x="7270020" y="305384"/>
                </a:cubicBezTo>
                <a:cubicBezTo>
                  <a:pt x="7213260" y="310301"/>
                  <a:pt x="6762696" y="296448"/>
                  <a:pt x="6576331" y="305384"/>
                </a:cubicBezTo>
                <a:cubicBezTo>
                  <a:pt x="6389966" y="314320"/>
                  <a:pt x="6009085" y="275518"/>
                  <a:pt x="5716157" y="305384"/>
                </a:cubicBezTo>
                <a:cubicBezTo>
                  <a:pt x="5423229" y="335250"/>
                  <a:pt x="5042761" y="338105"/>
                  <a:pt x="4855983" y="305384"/>
                </a:cubicBezTo>
                <a:cubicBezTo>
                  <a:pt x="4669205" y="272663"/>
                  <a:pt x="4306417" y="266780"/>
                  <a:pt x="3829323" y="305384"/>
                </a:cubicBezTo>
                <a:cubicBezTo>
                  <a:pt x="3352229" y="343988"/>
                  <a:pt x="3563614" y="297778"/>
                  <a:pt x="3468605" y="305384"/>
                </a:cubicBezTo>
                <a:cubicBezTo>
                  <a:pt x="3373596" y="312990"/>
                  <a:pt x="2861682" y="276981"/>
                  <a:pt x="2608431" y="305384"/>
                </a:cubicBezTo>
                <a:cubicBezTo>
                  <a:pt x="2355180" y="333787"/>
                  <a:pt x="2389901" y="313747"/>
                  <a:pt x="2247713" y="305384"/>
                </a:cubicBezTo>
                <a:cubicBezTo>
                  <a:pt x="2105525" y="297021"/>
                  <a:pt x="1963652" y="315630"/>
                  <a:pt x="1886995" y="305384"/>
                </a:cubicBezTo>
                <a:cubicBezTo>
                  <a:pt x="1810338" y="295138"/>
                  <a:pt x="1472334" y="287525"/>
                  <a:pt x="1359791" y="305384"/>
                </a:cubicBezTo>
                <a:cubicBezTo>
                  <a:pt x="1247248" y="323243"/>
                  <a:pt x="605981" y="296493"/>
                  <a:pt x="305384" y="30538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1726555872">
                  <a:prstGeom prst="frame">
                    <a:avLst>
                      <a:gd name="adj1" fmla="val 599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不法分子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以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互惠原理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」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設下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陷阱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，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故意透過贈送小禮物、遊戲點數或讚美，讓青少年產生虧欠感。這種心理虧欠感會模糊學生的警覺性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</a:b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當對方下一步提出「開視訊」或「拍張自拍」時，青少年會因為不好意思拒絕而踩入陷阱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</a:b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lvl="0"/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「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回禮」並不能消弭獵手的動機，</a:t>
            </a:r>
            <a:r>
              <a:rPr kumimoji="0" lang="en-GB" sz="3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反而確認了你是一個</a:t>
            </a:r>
            <a:r>
              <a:rPr lang="en-GB" sz="3600" dirty="0" err="1"/>
              <a:t>容易受誘惑上當</a:t>
            </a:r>
            <a:r>
              <a:rPr kumimoji="0" lang="en-GB" sz="3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的對象</a:t>
            </a:r>
            <a:r>
              <a:rPr kumimoji="0" lang="en-GB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。</a:t>
            </a:r>
          </a:p>
          <a:p>
            <a:pPr lvl="0"/>
            <a:endParaRPr kumimoji="0" lang="en-GB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5021255-6C83-C67F-501E-C73CC1AAB33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5FCDF41-2293-E9DF-87BB-8F663B40CAAF}"/>
              </a:ext>
            </a:extLst>
          </p:cNvPr>
          <p:cNvSpPr txBox="1"/>
          <p:nvPr/>
        </p:nvSpPr>
        <p:spPr>
          <a:xfrm>
            <a:off x="1196846" y="1685082"/>
            <a:ext cx="13357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HK" sz="8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🎯</a:t>
            </a:r>
            <a:endParaRPr lang="en-GB" sz="80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89FCAAA-0FC1-1ECC-AD45-748D6E025A97}"/>
              </a:ext>
            </a:extLst>
          </p:cNvPr>
          <p:cNvSpPr txBox="1"/>
          <p:nvPr/>
        </p:nvSpPr>
        <p:spPr>
          <a:xfrm>
            <a:off x="1196846" y="3008864"/>
            <a:ext cx="13357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🛡️</a:t>
            </a:r>
            <a:endParaRPr lang="en-GB" sz="1600" dirty="0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44EC88F3-F006-5E94-AB83-8B67F3DB51C2}"/>
              </a:ext>
            </a:extLst>
          </p:cNvPr>
          <p:cNvSpPr/>
          <p:nvPr/>
        </p:nvSpPr>
        <p:spPr>
          <a:xfrm rot="903702">
            <a:off x="15407640" y="2214232"/>
            <a:ext cx="2381250" cy="2163419"/>
          </a:xfrm>
          <a:prstGeom prst="irregularSeal1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50030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id="{84D90C72-7F65-61FF-1F14-545ACFE27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543562"/>
              </p:ext>
            </p:extLst>
          </p:nvPr>
        </p:nvGraphicFramePr>
        <p:xfrm>
          <a:off x="2837410" y="1837668"/>
          <a:ext cx="14688590" cy="6171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E6304CD3-1073-89F3-C4D6-F822C09E98E7}"/>
              </a:ext>
            </a:extLst>
          </p:cNvPr>
          <p:cNvSpPr txBox="1"/>
          <p:nvPr/>
        </p:nvSpPr>
        <p:spPr>
          <a:xfrm>
            <a:off x="533400" y="1837668"/>
            <a:ext cx="1386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哪一個時間點可以及時抽身或向外求助</a:t>
            </a:r>
            <a:r>
              <a:rPr lang="en-GB" altLang="zh-TW" sz="6000" b="1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?</a:t>
            </a:r>
            <a:endParaRPr lang="en-GB" sz="60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D53FA5F-7CBD-9D1C-4B64-CC4EF6407FE5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4C53B2-B3C1-22E9-F6D5-A432AA9B26CC}"/>
              </a:ext>
            </a:extLst>
          </p:cNvPr>
          <p:cNvSpPr txBox="1"/>
          <p:nvPr/>
        </p:nvSpPr>
        <p:spPr>
          <a:xfrm>
            <a:off x="762000" y="7103886"/>
            <a:ext cx="11811000" cy="2164020"/>
          </a:xfrm>
          <a:custGeom>
            <a:avLst/>
            <a:gdLst>
              <a:gd name="csX0" fmla="*/ 11574711 w 11811000"/>
              <a:gd name="csY0" fmla="*/ 2164020 h 2164020"/>
              <a:gd name="csX1" fmla="*/ 11621969 w 11811000"/>
              <a:gd name="csY1" fmla="*/ 1974989 h 2164020"/>
              <a:gd name="csX2" fmla="*/ 11811000 w 11811000"/>
              <a:gd name="csY2" fmla="*/ 1927731 h 2164020"/>
              <a:gd name="csX3" fmla="*/ 11574711 w 11811000"/>
              <a:gd name="csY3" fmla="*/ 2164020 h 2164020"/>
              <a:gd name="csX4" fmla="*/ 10778099 w 11811000"/>
              <a:gd name="csY4" fmla="*/ 2164020 h 2164020"/>
              <a:gd name="csX5" fmla="*/ 10212980 w 11811000"/>
              <a:gd name="csY5" fmla="*/ 2164020 h 2164020"/>
              <a:gd name="csX6" fmla="*/ 9416368 w 11811000"/>
              <a:gd name="csY6" fmla="*/ 2164020 h 2164020"/>
              <a:gd name="csX7" fmla="*/ 9082744 w 11811000"/>
              <a:gd name="csY7" fmla="*/ 2164020 h 2164020"/>
              <a:gd name="csX8" fmla="*/ 8517626 w 11811000"/>
              <a:gd name="csY8" fmla="*/ 2164020 h 2164020"/>
              <a:gd name="csX9" fmla="*/ 7721013 w 11811000"/>
              <a:gd name="csY9" fmla="*/ 2164020 h 2164020"/>
              <a:gd name="csX10" fmla="*/ 7387389 w 11811000"/>
              <a:gd name="csY10" fmla="*/ 2164020 h 2164020"/>
              <a:gd name="csX11" fmla="*/ 6822271 w 11811000"/>
              <a:gd name="csY11" fmla="*/ 2164020 h 2164020"/>
              <a:gd name="csX12" fmla="*/ 6488647 w 11811000"/>
              <a:gd name="csY12" fmla="*/ 2164020 h 2164020"/>
              <a:gd name="csX13" fmla="*/ 6039276 w 11811000"/>
              <a:gd name="csY13" fmla="*/ 2164020 h 2164020"/>
              <a:gd name="csX14" fmla="*/ 5474157 w 11811000"/>
              <a:gd name="csY14" fmla="*/ 2164020 h 2164020"/>
              <a:gd name="csX15" fmla="*/ 5140533 w 11811000"/>
              <a:gd name="csY15" fmla="*/ 2164020 h 2164020"/>
              <a:gd name="csX16" fmla="*/ 4806909 w 11811000"/>
              <a:gd name="csY16" fmla="*/ 2164020 h 2164020"/>
              <a:gd name="csX17" fmla="*/ 4010297 w 11811000"/>
              <a:gd name="csY17" fmla="*/ 2164020 h 2164020"/>
              <a:gd name="csX18" fmla="*/ 3445179 w 11811000"/>
              <a:gd name="csY18" fmla="*/ 2164020 h 2164020"/>
              <a:gd name="csX19" fmla="*/ 2532819 w 11811000"/>
              <a:gd name="csY19" fmla="*/ 2164020 h 2164020"/>
              <a:gd name="csX20" fmla="*/ 2199195 w 11811000"/>
              <a:gd name="csY20" fmla="*/ 2164020 h 2164020"/>
              <a:gd name="csX21" fmla="*/ 1402583 w 11811000"/>
              <a:gd name="csY21" fmla="*/ 2164020 h 2164020"/>
              <a:gd name="csX22" fmla="*/ 1068959 w 11811000"/>
              <a:gd name="csY22" fmla="*/ 2164020 h 2164020"/>
              <a:gd name="csX23" fmla="*/ 0 w 11811000"/>
              <a:gd name="csY23" fmla="*/ 2164020 h 2164020"/>
              <a:gd name="csX24" fmla="*/ 0 w 11811000"/>
              <a:gd name="csY24" fmla="*/ 1623015 h 2164020"/>
              <a:gd name="csX25" fmla="*/ 0 w 11811000"/>
              <a:gd name="csY25" fmla="*/ 1125290 h 2164020"/>
              <a:gd name="csX26" fmla="*/ 0 w 11811000"/>
              <a:gd name="csY26" fmla="*/ 584285 h 2164020"/>
              <a:gd name="csX27" fmla="*/ 0 w 11811000"/>
              <a:gd name="csY27" fmla="*/ 0 h 2164020"/>
              <a:gd name="csX28" fmla="*/ 930985 w 11811000"/>
              <a:gd name="csY28" fmla="*/ 0 h 2164020"/>
              <a:gd name="csX29" fmla="*/ 1389529 w 11811000"/>
              <a:gd name="csY29" fmla="*/ 0 h 2164020"/>
              <a:gd name="csX30" fmla="*/ 1966184 w 11811000"/>
              <a:gd name="csY30" fmla="*/ 0 h 2164020"/>
              <a:gd name="csX31" fmla="*/ 2779059 w 11811000"/>
              <a:gd name="csY31" fmla="*/ 0 h 2164020"/>
              <a:gd name="csX32" fmla="*/ 3237604 w 11811000"/>
              <a:gd name="csY32" fmla="*/ 0 h 2164020"/>
              <a:gd name="csX33" fmla="*/ 3696148 w 11811000"/>
              <a:gd name="csY33" fmla="*/ 0 h 2164020"/>
              <a:gd name="csX34" fmla="*/ 4627133 w 11811000"/>
              <a:gd name="csY34" fmla="*/ 0 h 2164020"/>
              <a:gd name="csX35" fmla="*/ 5085678 w 11811000"/>
              <a:gd name="csY35" fmla="*/ 0 h 2164020"/>
              <a:gd name="csX36" fmla="*/ 5898552 w 11811000"/>
              <a:gd name="csY36" fmla="*/ 0 h 2164020"/>
              <a:gd name="csX37" fmla="*/ 6829537 w 11811000"/>
              <a:gd name="csY37" fmla="*/ 0 h 2164020"/>
              <a:gd name="csX38" fmla="*/ 7406192 w 11811000"/>
              <a:gd name="csY38" fmla="*/ 0 h 2164020"/>
              <a:gd name="csX39" fmla="*/ 7746626 w 11811000"/>
              <a:gd name="csY39" fmla="*/ 0 h 2164020"/>
              <a:gd name="csX40" fmla="*/ 8559501 w 11811000"/>
              <a:gd name="csY40" fmla="*/ 0 h 2164020"/>
              <a:gd name="csX41" fmla="*/ 9490486 w 11811000"/>
              <a:gd name="csY41" fmla="*/ 0 h 2164020"/>
              <a:gd name="csX42" fmla="*/ 10067141 w 11811000"/>
              <a:gd name="csY42" fmla="*/ 0 h 2164020"/>
              <a:gd name="csX43" fmla="*/ 10643795 w 11811000"/>
              <a:gd name="csY43" fmla="*/ 0 h 2164020"/>
              <a:gd name="csX44" fmla="*/ 11811000 w 11811000"/>
              <a:gd name="csY44" fmla="*/ 0 h 2164020"/>
              <a:gd name="csX45" fmla="*/ 11811000 w 11811000"/>
              <a:gd name="csY45" fmla="*/ 623300 h 2164020"/>
              <a:gd name="csX46" fmla="*/ 11811000 w 11811000"/>
              <a:gd name="csY46" fmla="*/ 1265877 h 2164020"/>
              <a:gd name="csX47" fmla="*/ 11811000 w 11811000"/>
              <a:gd name="csY47" fmla="*/ 1927731 h 21640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811000" h="2164020" stroke="0" extrusionOk="0">
                <a:moveTo>
                  <a:pt x="0" y="0"/>
                </a:moveTo>
                <a:cubicBezTo>
                  <a:pt x="238044" y="21644"/>
                  <a:pt x="591003" y="9283"/>
                  <a:pt x="930985" y="0"/>
                </a:cubicBezTo>
                <a:cubicBezTo>
                  <a:pt x="1270967" y="-9283"/>
                  <a:pt x="1474387" y="-25300"/>
                  <a:pt x="1861969" y="0"/>
                </a:cubicBezTo>
                <a:cubicBezTo>
                  <a:pt x="2249551" y="25300"/>
                  <a:pt x="2365718" y="-29814"/>
                  <a:pt x="2674844" y="0"/>
                </a:cubicBezTo>
                <a:cubicBezTo>
                  <a:pt x="2983971" y="29814"/>
                  <a:pt x="3165558" y="-13969"/>
                  <a:pt x="3605829" y="0"/>
                </a:cubicBezTo>
                <a:cubicBezTo>
                  <a:pt x="4046100" y="13969"/>
                  <a:pt x="3841318" y="-14124"/>
                  <a:pt x="4064374" y="0"/>
                </a:cubicBezTo>
                <a:cubicBezTo>
                  <a:pt x="4287430" y="14124"/>
                  <a:pt x="4417810" y="2769"/>
                  <a:pt x="4522918" y="0"/>
                </a:cubicBezTo>
                <a:cubicBezTo>
                  <a:pt x="4628026" y="-2769"/>
                  <a:pt x="4726197" y="-6474"/>
                  <a:pt x="4863353" y="0"/>
                </a:cubicBezTo>
                <a:cubicBezTo>
                  <a:pt x="5000510" y="6474"/>
                  <a:pt x="5198547" y="6799"/>
                  <a:pt x="5321898" y="0"/>
                </a:cubicBezTo>
                <a:cubicBezTo>
                  <a:pt x="5445249" y="-6799"/>
                  <a:pt x="5528348" y="-1458"/>
                  <a:pt x="5662332" y="0"/>
                </a:cubicBezTo>
                <a:cubicBezTo>
                  <a:pt x="5796316" y="1458"/>
                  <a:pt x="5927052" y="-13976"/>
                  <a:pt x="6120877" y="0"/>
                </a:cubicBezTo>
                <a:cubicBezTo>
                  <a:pt x="6314703" y="13976"/>
                  <a:pt x="6298135" y="-11123"/>
                  <a:pt x="6461312" y="0"/>
                </a:cubicBezTo>
                <a:cubicBezTo>
                  <a:pt x="6624490" y="11123"/>
                  <a:pt x="7085942" y="10691"/>
                  <a:pt x="7392296" y="0"/>
                </a:cubicBezTo>
                <a:cubicBezTo>
                  <a:pt x="7698650" y="-10691"/>
                  <a:pt x="7972564" y="7247"/>
                  <a:pt x="8205171" y="0"/>
                </a:cubicBezTo>
                <a:cubicBezTo>
                  <a:pt x="8437779" y="-7247"/>
                  <a:pt x="8687590" y="25136"/>
                  <a:pt x="8899936" y="0"/>
                </a:cubicBezTo>
                <a:cubicBezTo>
                  <a:pt x="9112283" y="-25136"/>
                  <a:pt x="9455896" y="18816"/>
                  <a:pt x="9712811" y="0"/>
                </a:cubicBezTo>
                <a:cubicBezTo>
                  <a:pt x="9969727" y="-18816"/>
                  <a:pt x="9906845" y="5851"/>
                  <a:pt x="10053245" y="0"/>
                </a:cubicBezTo>
                <a:cubicBezTo>
                  <a:pt x="10199645" y="-5851"/>
                  <a:pt x="10483979" y="2299"/>
                  <a:pt x="10866120" y="0"/>
                </a:cubicBezTo>
                <a:cubicBezTo>
                  <a:pt x="11248262" y="-2299"/>
                  <a:pt x="11374955" y="-47221"/>
                  <a:pt x="11811000" y="0"/>
                </a:cubicBezTo>
                <a:cubicBezTo>
                  <a:pt x="11827023" y="265270"/>
                  <a:pt x="11781760" y="432679"/>
                  <a:pt x="11811000" y="642577"/>
                </a:cubicBezTo>
                <a:cubicBezTo>
                  <a:pt x="11840240" y="852475"/>
                  <a:pt x="11836550" y="1030964"/>
                  <a:pt x="11811000" y="1285154"/>
                </a:cubicBezTo>
                <a:cubicBezTo>
                  <a:pt x="11785450" y="1539344"/>
                  <a:pt x="11830910" y="1685526"/>
                  <a:pt x="11811000" y="1927731"/>
                </a:cubicBezTo>
                <a:cubicBezTo>
                  <a:pt x="11740183" y="2000460"/>
                  <a:pt x="11675956" y="2050960"/>
                  <a:pt x="11574711" y="2164020"/>
                </a:cubicBezTo>
                <a:cubicBezTo>
                  <a:pt x="11440538" y="2170580"/>
                  <a:pt x="11381971" y="2161375"/>
                  <a:pt x="11241087" y="2164020"/>
                </a:cubicBezTo>
                <a:cubicBezTo>
                  <a:pt x="11100203" y="2166665"/>
                  <a:pt x="10738831" y="2138259"/>
                  <a:pt x="10444475" y="2164020"/>
                </a:cubicBezTo>
                <a:cubicBezTo>
                  <a:pt x="10150119" y="2189781"/>
                  <a:pt x="10114603" y="2177073"/>
                  <a:pt x="9879356" y="2164020"/>
                </a:cubicBezTo>
                <a:cubicBezTo>
                  <a:pt x="9644109" y="2150967"/>
                  <a:pt x="9491970" y="2171706"/>
                  <a:pt x="9314238" y="2164020"/>
                </a:cubicBezTo>
                <a:cubicBezTo>
                  <a:pt x="9136506" y="2156334"/>
                  <a:pt x="9006056" y="2169794"/>
                  <a:pt x="8864867" y="2164020"/>
                </a:cubicBezTo>
                <a:cubicBezTo>
                  <a:pt x="8723678" y="2158246"/>
                  <a:pt x="8561251" y="2190591"/>
                  <a:pt x="8299749" y="2164020"/>
                </a:cubicBezTo>
                <a:cubicBezTo>
                  <a:pt x="8038247" y="2137449"/>
                  <a:pt x="8004468" y="2173477"/>
                  <a:pt x="7850378" y="2164020"/>
                </a:cubicBezTo>
                <a:cubicBezTo>
                  <a:pt x="7696288" y="2154563"/>
                  <a:pt x="7607675" y="2156855"/>
                  <a:pt x="7401006" y="2164020"/>
                </a:cubicBezTo>
                <a:cubicBezTo>
                  <a:pt x="7194337" y="2171185"/>
                  <a:pt x="7171085" y="2145870"/>
                  <a:pt x="6951635" y="2164020"/>
                </a:cubicBezTo>
                <a:cubicBezTo>
                  <a:pt x="6732185" y="2182170"/>
                  <a:pt x="6698884" y="2149742"/>
                  <a:pt x="6618011" y="2164020"/>
                </a:cubicBezTo>
                <a:cubicBezTo>
                  <a:pt x="6537138" y="2178298"/>
                  <a:pt x="6150697" y="2176416"/>
                  <a:pt x="5937146" y="2164020"/>
                </a:cubicBezTo>
                <a:cubicBezTo>
                  <a:pt x="5723596" y="2151624"/>
                  <a:pt x="5265335" y="2125535"/>
                  <a:pt x="5024786" y="2164020"/>
                </a:cubicBezTo>
                <a:cubicBezTo>
                  <a:pt x="4784237" y="2202505"/>
                  <a:pt x="4852968" y="2170736"/>
                  <a:pt x="4691162" y="2164020"/>
                </a:cubicBezTo>
                <a:cubicBezTo>
                  <a:pt x="4529356" y="2157304"/>
                  <a:pt x="4097995" y="2151829"/>
                  <a:pt x="3894550" y="2164020"/>
                </a:cubicBezTo>
                <a:cubicBezTo>
                  <a:pt x="3691105" y="2176211"/>
                  <a:pt x="3477376" y="2151782"/>
                  <a:pt x="3213684" y="2164020"/>
                </a:cubicBezTo>
                <a:cubicBezTo>
                  <a:pt x="2949992" y="2176258"/>
                  <a:pt x="2716909" y="2164730"/>
                  <a:pt x="2532819" y="2164020"/>
                </a:cubicBezTo>
                <a:cubicBezTo>
                  <a:pt x="2348729" y="2163310"/>
                  <a:pt x="2236126" y="2184151"/>
                  <a:pt x="1967701" y="2164020"/>
                </a:cubicBezTo>
                <a:cubicBezTo>
                  <a:pt x="1699276" y="2143889"/>
                  <a:pt x="1787328" y="2164693"/>
                  <a:pt x="1634077" y="2164020"/>
                </a:cubicBezTo>
                <a:cubicBezTo>
                  <a:pt x="1480826" y="2163347"/>
                  <a:pt x="1192397" y="2150592"/>
                  <a:pt x="837464" y="2164020"/>
                </a:cubicBezTo>
                <a:cubicBezTo>
                  <a:pt x="482531" y="2177448"/>
                  <a:pt x="295294" y="2146004"/>
                  <a:pt x="0" y="2164020"/>
                </a:cubicBezTo>
                <a:cubicBezTo>
                  <a:pt x="-17537" y="2057611"/>
                  <a:pt x="-3185" y="1793655"/>
                  <a:pt x="0" y="1687936"/>
                </a:cubicBezTo>
                <a:cubicBezTo>
                  <a:pt x="3185" y="1582217"/>
                  <a:pt x="-7623" y="1311016"/>
                  <a:pt x="0" y="1190211"/>
                </a:cubicBezTo>
                <a:cubicBezTo>
                  <a:pt x="7623" y="1069407"/>
                  <a:pt x="-17780" y="846433"/>
                  <a:pt x="0" y="649206"/>
                </a:cubicBezTo>
                <a:cubicBezTo>
                  <a:pt x="17780" y="451979"/>
                  <a:pt x="19922" y="226590"/>
                  <a:pt x="0" y="0"/>
                </a:cubicBezTo>
                <a:close/>
              </a:path>
              <a:path w="11811000" h="2164020" fill="darkenLess" stroke="0" extrusionOk="0">
                <a:moveTo>
                  <a:pt x="11574711" y="2164020"/>
                </a:moveTo>
                <a:cubicBezTo>
                  <a:pt x="11600903" y="2078855"/>
                  <a:pt x="11609265" y="2028153"/>
                  <a:pt x="11621969" y="1974989"/>
                </a:cubicBezTo>
                <a:cubicBezTo>
                  <a:pt x="11693962" y="1961447"/>
                  <a:pt x="11749752" y="1946056"/>
                  <a:pt x="11811000" y="1927731"/>
                </a:cubicBezTo>
                <a:cubicBezTo>
                  <a:pt x="11752028" y="1981414"/>
                  <a:pt x="11688974" y="2059776"/>
                  <a:pt x="11574711" y="2164020"/>
                </a:cubicBezTo>
                <a:close/>
              </a:path>
              <a:path w="11811000" h="2164020" fill="none" extrusionOk="0">
                <a:moveTo>
                  <a:pt x="11574711" y="2164020"/>
                </a:moveTo>
                <a:cubicBezTo>
                  <a:pt x="11604813" y="2082318"/>
                  <a:pt x="11602316" y="2051277"/>
                  <a:pt x="11621969" y="1974989"/>
                </a:cubicBezTo>
                <a:cubicBezTo>
                  <a:pt x="11681625" y="1966517"/>
                  <a:pt x="11740009" y="1937521"/>
                  <a:pt x="11811000" y="1927731"/>
                </a:cubicBezTo>
                <a:cubicBezTo>
                  <a:pt x="11734058" y="2014699"/>
                  <a:pt x="11652349" y="2079397"/>
                  <a:pt x="11574711" y="2164020"/>
                </a:cubicBezTo>
                <a:cubicBezTo>
                  <a:pt x="11183104" y="2131392"/>
                  <a:pt x="10965722" y="2148041"/>
                  <a:pt x="10778099" y="2164020"/>
                </a:cubicBezTo>
                <a:cubicBezTo>
                  <a:pt x="10590476" y="2179999"/>
                  <a:pt x="10482344" y="2140374"/>
                  <a:pt x="10212980" y="2164020"/>
                </a:cubicBezTo>
                <a:cubicBezTo>
                  <a:pt x="9943616" y="2187666"/>
                  <a:pt x="9654648" y="2193693"/>
                  <a:pt x="9416368" y="2164020"/>
                </a:cubicBezTo>
                <a:cubicBezTo>
                  <a:pt x="9178088" y="2134347"/>
                  <a:pt x="9185364" y="2167115"/>
                  <a:pt x="9082744" y="2164020"/>
                </a:cubicBezTo>
                <a:cubicBezTo>
                  <a:pt x="8980124" y="2160925"/>
                  <a:pt x="8679878" y="2137996"/>
                  <a:pt x="8517626" y="2164020"/>
                </a:cubicBezTo>
                <a:cubicBezTo>
                  <a:pt x="8355374" y="2190044"/>
                  <a:pt x="7975131" y="2124781"/>
                  <a:pt x="7721013" y="2164020"/>
                </a:cubicBezTo>
                <a:cubicBezTo>
                  <a:pt x="7466895" y="2203259"/>
                  <a:pt x="7528722" y="2178824"/>
                  <a:pt x="7387389" y="2164020"/>
                </a:cubicBezTo>
                <a:cubicBezTo>
                  <a:pt x="7246056" y="2149216"/>
                  <a:pt x="7068730" y="2161088"/>
                  <a:pt x="6822271" y="2164020"/>
                </a:cubicBezTo>
                <a:cubicBezTo>
                  <a:pt x="6575812" y="2166952"/>
                  <a:pt x="6613925" y="2159541"/>
                  <a:pt x="6488647" y="2164020"/>
                </a:cubicBezTo>
                <a:cubicBezTo>
                  <a:pt x="6363369" y="2168499"/>
                  <a:pt x="6244837" y="2156377"/>
                  <a:pt x="6039276" y="2164020"/>
                </a:cubicBezTo>
                <a:cubicBezTo>
                  <a:pt x="5833715" y="2171663"/>
                  <a:pt x="5712405" y="2159547"/>
                  <a:pt x="5474157" y="2164020"/>
                </a:cubicBezTo>
                <a:cubicBezTo>
                  <a:pt x="5235909" y="2168493"/>
                  <a:pt x="5271330" y="2177480"/>
                  <a:pt x="5140533" y="2164020"/>
                </a:cubicBezTo>
                <a:cubicBezTo>
                  <a:pt x="5009736" y="2150560"/>
                  <a:pt x="4946152" y="2152183"/>
                  <a:pt x="4806909" y="2164020"/>
                </a:cubicBezTo>
                <a:cubicBezTo>
                  <a:pt x="4667666" y="2175857"/>
                  <a:pt x="4247420" y="2155394"/>
                  <a:pt x="4010297" y="2164020"/>
                </a:cubicBezTo>
                <a:cubicBezTo>
                  <a:pt x="3773174" y="2172646"/>
                  <a:pt x="3577100" y="2184836"/>
                  <a:pt x="3445179" y="2164020"/>
                </a:cubicBezTo>
                <a:cubicBezTo>
                  <a:pt x="3313258" y="2143204"/>
                  <a:pt x="2863571" y="2165303"/>
                  <a:pt x="2532819" y="2164020"/>
                </a:cubicBezTo>
                <a:cubicBezTo>
                  <a:pt x="2202067" y="2162737"/>
                  <a:pt x="2273313" y="2157281"/>
                  <a:pt x="2199195" y="2164020"/>
                </a:cubicBezTo>
                <a:cubicBezTo>
                  <a:pt x="2125077" y="2170759"/>
                  <a:pt x="1574129" y="2198448"/>
                  <a:pt x="1402583" y="2164020"/>
                </a:cubicBezTo>
                <a:cubicBezTo>
                  <a:pt x="1231037" y="2129592"/>
                  <a:pt x="1208654" y="2152634"/>
                  <a:pt x="1068959" y="2164020"/>
                </a:cubicBezTo>
                <a:cubicBezTo>
                  <a:pt x="929264" y="2175406"/>
                  <a:pt x="296410" y="2181652"/>
                  <a:pt x="0" y="2164020"/>
                </a:cubicBezTo>
                <a:cubicBezTo>
                  <a:pt x="12250" y="1993186"/>
                  <a:pt x="-12428" y="1737833"/>
                  <a:pt x="0" y="1623015"/>
                </a:cubicBezTo>
                <a:cubicBezTo>
                  <a:pt x="12428" y="1508197"/>
                  <a:pt x="-19027" y="1362691"/>
                  <a:pt x="0" y="1125290"/>
                </a:cubicBezTo>
                <a:cubicBezTo>
                  <a:pt x="19027" y="887890"/>
                  <a:pt x="-174" y="726818"/>
                  <a:pt x="0" y="584285"/>
                </a:cubicBezTo>
                <a:cubicBezTo>
                  <a:pt x="174" y="441753"/>
                  <a:pt x="-11086" y="125670"/>
                  <a:pt x="0" y="0"/>
                </a:cubicBezTo>
                <a:cubicBezTo>
                  <a:pt x="222174" y="6698"/>
                  <a:pt x="688396" y="-24230"/>
                  <a:pt x="930985" y="0"/>
                </a:cubicBezTo>
                <a:cubicBezTo>
                  <a:pt x="1173575" y="24230"/>
                  <a:pt x="1174335" y="16520"/>
                  <a:pt x="1389529" y="0"/>
                </a:cubicBezTo>
                <a:cubicBezTo>
                  <a:pt x="1604723" y="-16520"/>
                  <a:pt x="1685664" y="14669"/>
                  <a:pt x="1966184" y="0"/>
                </a:cubicBezTo>
                <a:cubicBezTo>
                  <a:pt x="2246704" y="-14669"/>
                  <a:pt x="2437966" y="-36937"/>
                  <a:pt x="2779059" y="0"/>
                </a:cubicBezTo>
                <a:cubicBezTo>
                  <a:pt x="3120153" y="36937"/>
                  <a:pt x="3093308" y="1097"/>
                  <a:pt x="3237604" y="0"/>
                </a:cubicBezTo>
                <a:cubicBezTo>
                  <a:pt x="3381901" y="-1097"/>
                  <a:pt x="3585757" y="-13062"/>
                  <a:pt x="3696148" y="0"/>
                </a:cubicBezTo>
                <a:cubicBezTo>
                  <a:pt x="3806539" y="13062"/>
                  <a:pt x="4166521" y="26972"/>
                  <a:pt x="4627133" y="0"/>
                </a:cubicBezTo>
                <a:cubicBezTo>
                  <a:pt x="5087746" y="-26972"/>
                  <a:pt x="4979183" y="15415"/>
                  <a:pt x="5085678" y="0"/>
                </a:cubicBezTo>
                <a:cubicBezTo>
                  <a:pt x="5192174" y="-15415"/>
                  <a:pt x="5714227" y="11065"/>
                  <a:pt x="5898552" y="0"/>
                </a:cubicBezTo>
                <a:cubicBezTo>
                  <a:pt x="6082877" y="-11065"/>
                  <a:pt x="6484071" y="19008"/>
                  <a:pt x="6829537" y="0"/>
                </a:cubicBezTo>
                <a:cubicBezTo>
                  <a:pt x="7175004" y="-19008"/>
                  <a:pt x="7135078" y="-10380"/>
                  <a:pt x="7406192" y="0"/>
                </a:cubicBezTo>
                <a:cubicBezTo>
                  <a:pt x="7677306" y="10380"/>
                  <a:pt x="7601755" y="4693"/>
                  <a:pt x="7746626" y="0"/>
                </a:cubicBezTo>
                <a:cubicBezTo>
                  <a:pt x="7891497" y="-4693"/>
                  <a:pt x="8271733" y="-26502"/>
                  <a:pt x="8559501" y="0"/>
                </a:cubicBezTo>
                <a:cubicBezTo>
                  <a:pt x="8847269" y="26502"/>
                  <a:pt x="9289475" y="14783"/>
                  <a:pt x="9490486" y="0"/>
                </a:cubicBezTo>
                <a:cubicBezTo>
                  <a:pt x="9691497" y="-14783"/>
                  <a:pt x="9779224" y="-14506"/>
                  <a:pt x="10067141" y="0"/>
                </a:cubicBezTo>
                <a:cubicBezTo>
                  <a:pt x="10355058" y="14506"/>
                  <a:pt x="10440418" y="19413"/>
                  <a:pt x="10643795" y="0"/>
                </a:cubicBezTo>
                <a:cubicBezTo>
                  <a:pt x="10847172" y="-19413"/>
                  <a:pt x="11298468" y="-8139"/>
                  <a:pt x="11811000" y="0"/>
                </a:cubicBezTo>
                <a:cubicBezTo>
                  <a:pt x="11798566" y="264817"/>
                  <a:pt x="11824155" y="343560"/>
                  <a:pt x="11811000" y="623300"/>
                </a:cubicBezTo>
                <a:cubicBezTo>
                  <a:pt x="11797845" y="903040"/>
                  <a:pt x="11786031" y="957994"/>
                  <a:pt x="11811000" y="1265877"/>
                </a:cubicBezTo>
                <a:cubicBezTo>
                  <a:pt x="11835969" y="1573760"/>
                  <a:pt x="11826878" y="1746296"/>
                  <a:pt x="11811000" y="1927731"/>
                </a:cubicBezTo>
              </a:path>
              <a:path w="11811000" h="2164020" fill="none" stroke="0" extrusionOk="0">
                <a:moveTo>
                  <a:pt x="11574711" y="2164020"/>
                </a:moveTo>
                <a:cubicBezTo>
                  <a:pt x="11586782" y="2112094"/>
                  <a:pt x="11610365" y="2046002"/>
                  <a:pt x="11621969" y="1974989"/>
                </a:cubicBezTo>
                <a:cubicBezTo>
                  <a:pt x="11664819" y="1968441"/>
                  <a:pt x="11752640" y="1940889"/>
                  <a:pt x="11811000" y="1927731"/>
                </a:cubicBezTo>
                <a:cubicBezTo>
                  <a:pt x="11696741" y="2022850"/>
                  <a:pt x="11664015" y="2079124"/>
                  <a:pt x="11574711" y="2164020"/>
                </a:cubicBezTo>
                <a:cubicBezTo>
                  <a:pt x="11389917" y="2153455"/>
                  <a:pt x="11216627" y="2148646"/>
                  <a:pt x="11125340" y="2164020"/>
                </a:cubicBezTo>
                <a:cubicBezTo>
                  <a:pt x="11034053" y="2179394"/>
                  <a:pt x="10742615" y="2132156"/>
                  <a:pt x="10444475" y="2164020"/>
                </a:cubicBezTo>
                <a:cubicBezTo>
                  <a:pt x="10146336" y="2195884"/>
                  <a:pt x="10067856" y="2170061"/>
                  <a:pt x="9879356" y="2164020"/>
                </a:cubicBezTo>
                <a:cubicBezTo>
                  <a:pt x="9690856" y="2157979"/>
                  <a:pt x="9486265" y="2191639"/>
                  <a:pt x="9314238" y="2164020"/>
                </a:cubicBezTo>
                <a:cubicBezTo>
                  <a:pt x="9142211" y="2136401"/>
                  <a:pt x="8990180" y="2147826"/>
                  <a:pt x="8749120" y="2164020"/>
                </a:cubicBezTo>
                <a:cubicBezTo>
                  <a:pt x="8508060" y="2180214"/>
                  <a:pt x="8347349" y="2156616"/>
                  <a:pt x="7952507" y="2164020"/>
                </a:cubicBezTo>
                <a:cubicBezTo>
                  <a:pt x="7557665" y="2171424"/>
                  <a:pt x="7691420" y="2161206"/>
                  <a:pt x="7503136" y="2164020"/>
                </a:cubicBezTo>
                <a:cubicBezTo>
                  <a:pt x="7314852" y="2166834"/>
                  <a:pt x="6993255" y="2168377"/>
                  <a:pt x="6706524" y="2164020"/>
                </a:cubicBezTo>
                <a:cubicBezTo>
                  <a:pt x="6419793" y="2159663"/>
                  <a:pt x="6226366" y="2157056"/>
                  <a:pt x="6025658" y="2164020"/>
                </a:cubicBezTo>
                <a:cubicBezTo>
                  <a:pt x="5824950" y="2170984"/>
                  <a:pt x="5300608" y="2171938"/>
                  <a:pt x="5113299" y="2164020"/>
                </a:cubicBezTo>
                <a:cubicBezTo>
                  <a:pt x="4925990" y="2156102"/>
                  <a:pt x="4675321" y="2172638"/>
                  <a:pt x="4432433" y="2164020"/>
                </a:cubicBezTo>
                <a:cubicBezTo>
                  <a:pt x="4189545" y="2155402"/>
                  <a:pt x="3954473" y="2172954"/>
                  <a:pt x="3751568" y="2164020"/>
                </a:cubicBezTo>
                <a:cubicBezTo>
                  <a:pt x="3548663" y="2155086"/>
                  <a:pt x="3406273" y="2143298"/>
                  <a:pt x="3186450" y="2164020"/>
                </a:cubicBezTo>
                <a:cubicBezTo>
                  <a:pt x="2966627" y="2184742"/>
                  <a:pt x="2828392" y="2152864"/>
                  <a:pt x="2737079" y="2164020"/>
                </a:cubicBezTo>
                <a:cubicBezTo>
                  <a:pt x="2645766" y="2175176"/>
                  <a:pt x="2559885" y="2153009"/>
                  <a:pt x="2403455" y="2164020"/>
                </a:cubicBezTo>
                <a:cubicBezTo>
                  <a:pt x="2247025" y="2175031"/>
                  <a:pt x="1883565" y="2164691"/>
                  <a:pt x="1606842" y="2164020"/>
                </a:cubicBezTo>
                <a:cubicBezTo>
                  <a:pt x="1330119" y="2163349"/>
                  <a:pt x="1366803" y="2166817"/>
                  <a:pt x="1273218" y="2164020"/>
                </a:cubicBezTo>
                <a:cubicBezTo>
                  <a:pt x="1179633" y="2161223"/>
                  <a:pt x="975837" y="2142196"/>
                  <a:pt x="823847" y="2164020"/>
                </a:cubicBezTo>
                <a:cubicBezTo>
                  <a:pt x="671857" y="2185844"/>
                  <a:pt x="270171" y="2179443"/>
                  <a:pt x="0" y="2164020"/>
                </a:cubicBezTo>
                <a:cubicBezTo>
                  <a:pt x="12055" y="1982891"/>
                  <a:pt x="-17610" y="1819017"/>
                  <a:pt x="0" y="1687936"/>
                </a:cubicBezTo>
                <a:cubicBezTo>
                  <a:pt x="17610" y="1556855"/>
                  <a:pt x="5874" y="1275305"/>
                  <a:pt x="0" y="1103650"/>
                </a:cubicBezTo>
                <a:cubicBezTo>
                  <a:pt x="-5874" y="931995"/>
                  <a:pt x="-3781" y="819357"/>
                  <a:pt x="0" y="605926"/>
                </a:cubicBezTo>
                <a:cubicBezTo>
                  <a:pt x="3781" y="392495"/>
                  <a:pt x="-17250" y="122847"/>
                  <a:pt x="0" y="0"/>
                </a:cubicBezTo>
                <a:cubicBezTo>
                  <a:pt x="179930" y="-34995"/>
                  <a:pt x="483118" y="20981"/>
                  <a:pt x="812875" y="0"/>
                </a:cubicBezTo>
                <a:cubicBezTo>
                  <a:pt x="1142632" y="-20981"/>
                  <a:pt x="1260424" y="-28812"/>
                  <a:pt x="1389529" y="0"/>
                </a:cubicBezTo>
                <a:cubicBezTo>
                  <a:pt x="1518634" y="28812"/>
                  <a:pt x="1736727" y="-13054"/>
                  <a:pt x="1848074" y="0"/>
                </a:cubicBezTo>
                <a:cubicBezTo>
                  <a:pt x="1959422" y="13054"/>
                  <a:pt x="2513291" y="38211"/>
                  <a:pt x="2779059" y="0"/>
                </a:cubicBezTo>
                <a:cubicBezTo>
                  <a:pt x="3044827" y="-38211"/>
                  <a:pt x="3115096" y="8630"/>
                  <a:pt x="3355714" y="0"/>
                </a:cubicBezTo>
                <a:cubicBezTo>
                  <a:pt x="3596333" y="-8630"/>
                  <a:pt x="3712816" y="-22095"/>
                  <a:pt x="3814258" y="0"/>
                </a:cubicBezTo>
                <a:cubicBezTo>
                  <a:pt x="3915700" y="22095"/>
                  <a:pt x="4327741" y="15550"/>
                  <a:pt x="4745243" y="0"/>
                </a:cubicBezTo>
                <a:cubicBezTo>
                  <a:pt x="5162745" y="-15550"/>
                  <a:pt x="5159161" y="6445"/>
                  <a:pt x="5321898" y="0"/>
                </a:cubicBezTo>
                <a:cubicBezTo>
                  <a:pt x="5484636" y="-6445"/>
                  <a:pt x="5552229" y="13768"/>
                  <a:pt x="5662332" y="0"/>
                </a:cubicBezTo>
                <a:cubicBezTo>
                  <a:pt x="5772435" y="-13768"/>
                  <a:pt x="5925259" y="-1775"/>
                  <a:pt x="6120877" y="0"/>
                </a:cubicBezTo>
                <a:cubicBezTo>
                  <a:pt x="6316496" y="1775"/>
                  <a:pt x="6747468" y="-27437"/>
                  <a:pt x="7051862" y="0"/>
                </a:cubicBezTo>
                <a:cubicBezTo>
                  <a:pt x="7356257" y="27437"/>
                  <a:pt x="7246816" y="12010"/>
                  <a:pt x="7392296" y="0"/>
                </a:cubicBezTo>
                <a:cubicBezTo>
                  <a:pt x="7537776" y="-12010"/>
                  <a:pt x="7836626" y="32376"/>
                  <a:pt x="8205171" y="0"/>
                </a:cubicBezTo>
                <a:cubicBezTo>
                  <a:pt x="8573716" y="-32376"/>
                  <a:pt x="8836920" y="16031"/>
                  <a:pt x="9018046" y="0"/>
                </a:cubicBezTo>
                <a:cubicBezTo>
                  <a:pt x="9199173" y="-16031"/>
                  <a:pt x="9205952" y="15378"/>
                  <a:pt x="9358481" y="0"/>
                </a:cubicBezTo>
                <a:cubicBezTo>
                  <a:pt x="9511010" y="-15378"/>
                  <a:pt x="10080640" y="-25386"/>
                  <a:pt x="10289465" y="0"/>
                </a:cubicBezTo>
                <a:cubicBezTo>
                  <a:pt x="10498290" y="25386"/>
                  <a:pt x="10558505" y="7009"/>
                  <a:pt x="10629900" y="0"/>
                </a:cubicBezTo>
                <a:cubicBezTo>
                  <a:pt x="10701295" y="-7009"/>
                  <a:pt x="11540014" y="-40096"/>
                  <a:pt x="11811000" y="0"/>
                </a:cubicBezTo>
                <a:cubicBezTo>
                  <a:pt x="11794411" y="256276"/>
                  <a:pt x="11830317" y="442074"/>
                  <a:pt x="11811000" y="623300"/>
                </a:cubicBezTo>
                <a:cubicBezTo>
                  <a:pt x="11791683" y="804526"/>
                  <a:pt x="11843180" y="1076561"/>
                  <a:pt x="11811000" y="1285154"/>
                </a:cubicBezTo>
                <a:cubicBezTo>
                  <a:pt x="11778820" y="1493747"/>
                  <a:pt x="11812214" y="1665434"/>
                  <a:pt x="11811000" y="1927731"/>
                </a:cubicBezTo>
              </a:path>
            </a:pathLst>
          </a:custGeom>
          <a:solidFill>
            <a:srgbClr val="99CCFF"/>
          </a:solidFill>
          <a:ln w="76200"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416515102">
                  <a:prstGeom prst="foldedCorner">
                    <a:avLst>
                      <a:gd name="adj" fmla="val 1091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anchor="ctr">
            <a:spAutoFit/>
          </a:bodyPr>
          <a:lstStyle/>
          <a:p>
            <a:pPr marL="182563" indent="-100013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當對方的要求令你感到</a:t>
            </a:r>
            <a:r>
              <a:rPr lang="zh-HK" sz="4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不安</a:t>
            </a: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zh-HK" sz="4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不自在或受壓迫</a:t>
            </a:r>
            <a:r>
              <a:rPr lang="zh-HK" sz="4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時，無論事情發展至哪一個階段，你都有權拒絕、停止聯絡，並向可信任的成年人尋求協助。</a:t>
            </a:r>
            <a:endParaRPr lang="en-US" sz="2800" kern="1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945273">
            <a:off x="487853" y="7889436"/>
            <a:ext cx="1419186" cy="1998065"/>
          </a:xfrm>
          <a:custGeom>
            <a:avLst/>
            <a:gdLst/>
            <a:ahLst/>
            <a:cxnLst/>
            <a:rect l="l" t="t" r="r" b="b"/>
            <a:pathLst>
              <a:path w="1419186" h="1998065">
                <a:moveTo>
                  <a:pt x="0" y="0"/>
                </a:moveTo>
                <a:lnTo>
                  <a:pt x="1419186" y="0"/>
                </a:lnTo>
                <a:lnTo>
                  <a:pt x="1419186" y="1998065"/>
                </a:lnTo>
                <a:lnTo>
                  <a:pt x="0" y="199806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2435519" y="4202097"/>
            <a:ext cx="6615789" cy="5053163"/>
            <a:chOff x="0" y="0"/>
            <a:chExt cx="540145" cy="3422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18961" y="2935381"/>
            <a:ext cx="7240240" cy="6780119"/>
            <a:chOff x="0" y="0"/>
            <a:chExt cx="540145" cy="3422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387425" y="1031740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99429" y="4928371"/>
            <a:ext cx="631030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48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👋 </a:t>
            </a:r>
            <a:r>
              <a:rPr lang="en-US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拒絕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不當行為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endParaRPr lang="en-US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/>
            <a:r>
              <a:rPr lang="en-US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絕不在網絡上裸露身體或發送任何私密影像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即使是「穩定交往中」的伴侶也應拒絕</a:t>
            </a:r>
            <a:r>
              <a:rPr 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E290BC3A-3DDF-6F53-32D2-0B36429EFA63}"/>
              </a:ext>
            </a:extLst>
          </p:cNvPr>
          <p:cNvSpPr txBox="1"/>
          <p:nvPr/>
        </p:nvSpPr>
        <p:spPr>
          <a:xfrm>
            <a:off x="9356793" y="3527339"/>
            <a:ext cx="695496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一旦發送，影像</a:t>
            </a:r>
            <a:r>
              <a:rPr lang="zh-TW" alt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傳播</a:t>
            </a: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即失控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對方可隨時截圖、轉發或勒索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即使對方聲稱「只有我一個人看」也不可信</a:t>
            </a:r>
            <a:endParaRPr lang="en-US" altLang="zh-TW" sz="48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保護自己的身體，就是保護自己的尊嚴</a:t>
            </a:r>
            <a:r>
              <a:rPr lang="en-US" altLang="zh-TW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3" name="Freeform 3"/>
          <p:cNvSpPr/>
          <p:nvPr/>
        </p:nvSpPr>
        <p:spPr>
          <a:xfrm rot="-9191626">
            <a:off x="15871067" y="1817051"/>
            <a:ext cx="1552341" cy="1584459"/>
          </a:xfrm>
          <a:custGeom>
            <a:avLst/>
            <a:gdLst/>
            <a:ahLst/>
            <a:cxnLst/>
            <a:rect l="l" t="t" r="r" b="b"/>
            <a:pathLst>
              <a:path w="2373684" h="2369483">
                <a:moveTo>
                  <a:pt x="0" y="0"/>
                </a:moveTo>
                <a:lnTo>
                  <a:pt x="2373684" y="0"/>
                </a:lnTo>
                <a:lnTo>
                  <a:pt x="2373684" y="2369482"/>
                </a:lnTo>
                <a:lnTo>
                  <a:pt x="0" y="236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文字方塊 4">
            <a:extLst>
              <a:ext uri="{FF2B5EF4-FFF2-40B4-BE49-F238E27FC236}">
                <a16:creationId xmlns:a16="http://schemas.microsoft.com/office/drawing/2014/main" id="{09439CDE-6DF3-6DB4-46CF-6FE0CC78812A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7824C3-1C4E-524F-F955-6F17EAE1B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262F5266-CB84-3350-49D4-BBA141BB43C3}"/>
              </a:ext>
            </a:extLst>
          </p:cNvPr>
          <p:cNvGrpSpPr/>
          <p:nvPr/>
        </p:nvGrpSpPr>
        <p:grpSpPr>
          <a:xfrm>
            <a:off x="2320027" y="3411499"/>
            <a:ext cx="7369971" cy="6117265"/>
            <a:chOff x="0" y="0"/>
            <a:chExt cx="540145" cy="34220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98B92FB-A625-8B52-3A02-91D177C1DC5C}"/>
                </a:ext>
              </a:extLst>
            </p:cNvPr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BF8905B-1A19-3F9F-A388-3AA4E3DDFF15}"/>
                </a:ext>
              </a:extLst>
            </p:cNvPr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0E045629-046A-B034-4F57-0CB61CAC7228}"/>
              </a:ext>
            </a:extLst>
          </p:cNvPr>
          <p:cNvGrpSpPr/>
          <p:nvPr/>
        </p:nvGrpSpPr>
        <p:grpSpPr>
          <a:xfrm>
            <a:off x="10592503" y="4120704"/>
            <a:ext cx="6100306" cy="3332516"/>
            <a:chOff x="0" y="0"/>
            <a:chExt cx="540145" cy="34220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67976A2-43FB-2EA3-1821-8546607645BB}"/>
                </a:ext>
              </a:extLst>
            </p:cNvPr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008400E-3480-8174-27DE-E4B1B4585269}"/>
                </a:ext>
              </a:extLst>
            </p:cNvPr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F97C74EB-3FC1-2FF8-CE64-8EF612351208}"/>
              </a:ext>
            </a:extLst>
          </p:cNvPr>
          <p:cNvSpPr/>
          <p:nvPr/>
        </p:nvSpPr>
        <p:spPr>
          <a:xfrm rot="987221">
            <a:off x="14570252" y="6785769"/>
            <a:ext cx="2624689" cy="2928524"/>
          </a:xfrm>
          <a:custGeom>
            <a:avLst/>
            <a:gdLst/>
            <a:ahLst/>
            <a:cxnLst/>
            <a:rect l="l" t="t" r="r" b="b"/>
            <a:pathLst>
              <a:path w="2624689" h="2928524">
                <a:moveTo>
                  <a:pt x="0" y="0"/>
                </a:moveTo>
                <a:lnTo>
                  <a:pt x="2624689" y="0"/>
                </a:lnTo>
                <a:lnTo>
                  <a:pt x="2624689" y="2928524"/>
                </a:lnTo>
                <a:lnTo>
                  <a:pt x="0" y="292852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7EEE6129-85E1-3C9E-1FA5-176369151417}"/>
              </a:ext>
            </a:extLst>
          </p:cNvPr>
          <p:cNvSpPr txBox="1"/>
          <p:nvPr/>
        </p:nvSpPr>
        <p:spPr>
          <a:xfrm>
            <a:off x="2499893" y="3998516"/>
            <a:ext cx="712243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/>
            <a:r>
              <a:rPr lang="en-US" altLang="zh-TW" sz="4800" b="1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🔒 </a:t>
            </a:r>
            <a:r>
              <a:rPr lang="en-US" altLang="zh-TW" sz="4800" b="1" u="sng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保護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個人</a:t>
            </a:r>
            <a:r>
              <a:rPr lang="en-US" altLang="zh-TW" sz="4800" b="1" u="sng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私隱</a:t>
            </a:r>
            <a:r>
              <a:rPr lang="zh-TW" altLang="en-US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endParaRPr lang="en-US" altLang="zh-TW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 algn="just"/>
            <a:r>
              <a:rPr lang="en-US" altLang="zh-TW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絕不隨意向網上認識的人透露個人真實資訊，包括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  <a:r>
              <a:rPr lang="zh-TW" altLang="en-US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真實姓名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r>
              <a:rPr lang="en-US" altLang="zh-TW" sz="48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就讀學校、住址、電話號碼、身份證號碼及銀行帳戶資料</a:t>
            </a:r>
            <a:r>
              <a:rPr lang="en-US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。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0FCEBF3-91FD-085B-37AE-C417CA3B173C}"/>
              </a:ext>
            </a:extLst>
          </p:cNvPr>
          <p:cNvSpPr txBox="1"/>
          <p:nvPr/>
        </p:nvSpPr>
        <p:spPr>
          <a:xfrm>
            <a:off x="10874180" y="4972718"/>
            <a:ext cx="5486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/>
            <a:r>
              <a:rPr lang="en-US" altLang="zh-TW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記住：真正的朋友不會強迫你提供私人資料</a:t>
            </a:r>
            <a:r>
              <a:rPr lang="en-US" altLang="zh-TW" sz="4800" b="1" dirty="0">
                <a:solidFill>
                  <a:srgbClr val="FF0000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4B9CD398-6522-85E4-E683-2B004A72C726}"/>
              </a:ext>
            </a:extLst>
          </p:cNvPr>
          <p:cNvSpPr/>
          <p:nvPr/>
        </p:nvSpPr>
        <p:spPr>
          <a:xfrm rot="619372">
            <a:off x="13143079" y="2664440"/>
            <a:ext cx="2029250" cy="1900204"/>
          </a:xfrm>
          <a:custGeom>
            <a:avLst/>
            <a:gdLst/>
            <a:ahLst/>
            <a:cxnLst/>
            <a:rect l="l" t="t" r="r" b="b"/>
            <a:pathLst>
              <a:path w="2029250" h="1900204">
                <a:moveTo>
                  <a:pt x="0" y="0"/>
                </a:moveTo>
                <a:lnTo>
                  <a:pt x="2029250" y="0"/>
                </a:lnTo>
                <a:lnTo>
                  <a:pt x="2029250" y="1900204"/>
                </a:lnTo>
                <a:lnTo>
                  <a:pt x="0" y="190020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CD12782B-F6E4-E9D4-8026-27EE39DE2F6C}"/>
              </a:ext>
            </a:extLst>
          </p:cNvPr>
          <p:cNvSpPr/>
          <p:nvPr/>
        </p:nvSpPr>
        <p:spPr>
          <a:xfrm rot="538382">
            <a:off x="8778467" y="7512457"/>
            <a:ext cx="3312732" cy="2886218"/>
          </a:xfrm>
          <a:custGeom>
            <a:avLst/>
            <a:gdLst/>
            <a:ahLst/>
            <a:cxnLst/>
            <a:rect l="l" t="t" r="r" b="b"/>
            <a:pathLst>
              <a:path w="3312732" h="2886218">
                <a:moveTo>
                  <a:pt x="0" y="0"/>
                </a:moveTo>
                <a:lnTo>
                  <a:pt x="3312732" y="0"/>
                </a:lnTo>
                <a:lnTo>
                  <a:pt x="3312732" y="2886218"/>
                </a:lnTo>
                <a:lnTo>
                  <a:pt x="0" y="288621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E5A80C7A-218B-7FCA-3558-1AFA9A20A86D}"/>
              </a:ext>
            </a:extLst>
          </p:cNvPr>
          <p:cNvSpPr/>
          <p:nvPr/>
        </p:nvSpPr>
        <p:spPr>
          <a:xfrm>
            <a:off x="1295400" y="571957"/>
            <a:ext cx="2180662" cy="2556109"/>
          </a:xfrm>
          <a:custGeom>
            <a:avLst/>
            <a:gdLst/>
            <a:ahLst/>
            <a:cxnLst/>
            <a:rect l="l" t="t" r="r" b="b"/>
            <a:pathLst>
              <a:path w="2346524" h="3139163">
                <a:moveTo>
                  <a:pt x="0" y="0"/>
                </a:moveTo>
                <a:lnTo>
                  <a:pt x="2346525" y="0"/>
                </a:lnTo>
                <a:lnTo>
                  <a:pt x="2346525" y="3139163"/>
                </a:lnTo>
                <a:lnTo>
                  <a:pt x="0" y="313916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0C5A9F1F-A8B3-4C18-C8D7-8A67E2632E2A}"/>
              </a:ext>
            </a:extLst>
          </p:cNvPr>
          <p:cNvSpPr txBox="1"/>
          <p:nvPr/>
        </p:nvSpPr>
        <p:spPr>
          <a:xfrm>
            <a:off x="3174632" y="1324953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455FDF6-6485-321B-332D-017361BD9DFF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5012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8893" y="7421603"/>
            <a:ext cx="2190800" cy="2662592"/>
          </a:xfrm>
          <a:custGeom>
            <a:avLst/>
            <a:gdLst/>
            <a:ahLst/>
            <a:cxnLst/>
            <a:rect l="l" t="t" r="r" b="b"/>
            <a:pathLst>
              <a:path w="2060112" h="2615744">
                <a:moveTo>
                  <a:pt x="0" y="0"/>
                </a:moveTo>
                <a:lnTo>
                  <a:pt x="2060112" y="0"/>
                </a:lnTo>
                <a:lnTo>
                  <a:pt x="2060112" y="2615744"/>
                </a:lnTo>
                <a:lnTo>
                  <a:pt x="0" y="26157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2413456" y="4021334"/>
            <a:ext cx="7177378" cy="5233925"/>
            <a:chOff x="0" y="0"/>
            <a:chExt cx="540145" cy="3422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27169" y="4027238"/>
            <a:ext cx="6615789" cy="3594304"/>
            <a:chOff x="0" y="0"/>
            <a:chExt cx="540145" cy="3422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0145" cy="342206"/>
            </a:xfrm>
            <a:custGeom>
              <a:avLst/>
              <a:gdLst/>
              <a:ahLst/>
              <a:cxnLst/>
              <a:rect l="l" t="t" r="r" b="b"/>
              <a:pathLst>
                <a:path w="540145" h="342206">
                  <a:moveTo>
                    <a:pt x="22856" y="0"/>
                  </a:moveTo>
                  <a:lnTo>
                    <a:pt x="517289" y="0"/>
                  </a:lnTo>
                  <a:cubicBezTo>
                    <a:pt x="529912" y="0"/>
                    <a:pt x="540145" y="10233"/>
                    <a:pt x="540145" y="22856"/>
                  </a:cubicBezTo>
                  <a:lnTo>
                    <a:pt x="540145" y="319350"/>
                  </a:lnTo>
                  <a:cubicBezTo>
                    <a:pt x="540145" y="331973"/>
                    <a:pt x="529912" y="342206"/>
                    <a:pt x="517289" y="342206"/>
                  </a:cubicBezTo>
                  <a:lnTo>
                    <a:pt x="22856" y="342206"/>
                  </a:lnTo>
                  <a:cubicBezTo>
                    <a:pt x="16794" y="342206"/>
                    <a:pt x="10981" y="339798"/>
                    <a:pt x="6694" y="335511"/>
                  </a:cubicBezTo>
                  <a:cubicBezTo>
                    <a:pt x="2408" y="331225"/>
                    <a:pt x="0" y="325411"/>
                    <a:pt x="0" y="319350"/>
                  </a:cubicBezTo>
                  <a:lnTo>
                    <a:pt x="0" y="22856"/>
                  </a:lnTo>
                  <a:cubicBezTo>
                    <a:pt x="0" y="16794"/>
                    <a:pt x="2408" y="10981"/>
                    <a:pt x="6694" y="6694"/>
                  </a:cubicBezTo>
                  <a:cubicBezTo>
                    <a:pt x="10981" y="2408"/>
                    <a:pt x="16794" y="0"/>
                    <a:pt x="2285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40145" cy="380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961840" y="2415801"/>
            <a:ext cx="2190800" cy="1838095"/>
          </a:xfrm>
          <a:custGeom>
            <a:avLst/>
            <a:gdLst/>
            <a:ahLst/>
            <a:cxnLst/>
            <a:rect l="l" t="t" r="r" b="b"/>
            <a:pathLst>
              <a:path w="1401704" h="1372972">
                <a:moveTo>
                  <a:pt x="0" y="0"/>
                </a:moveTo>
                <a:lnTo>
                  <a:pt x="1401704" y="0"/>
                </a:lnTo>
                <a:lnTo>
                  <a:pt x="1401704" y="1372972"/>
                </a:lnTo>
                <a:lnTo>
                  <a:pt x="0" y="13729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9999840" y="4804046"/>
            <a:ext cx="614009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zh-TW" alt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必須要確定約會地點的安全，以免歹人有機可乘</a:t>
            </a:r>
            <a:r>
              <a:rPr 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en-US" sz="4800" b="1" dirty="0" err="1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切勿以身犯險</a:t>
            </a:r>
            <a:r>
              <a:rPr lang="en-US" sz="48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99840" y="2948807"/>
            <a:ext cx="1461011" cy="1466835"/>
          </a:xfrm>
          <a:custGeom>
            <a:avLst/>
            <a:gdLst/>
            <a:ahLst/>
            <a:cxnLst/>
            <a:rect l="l" t="t" r="r" b="b"/>
            <a:pathLst>
              <a:path w="1284079" h="1303244">
                <a:moveTo>
                  <a:pt x="0" y="0"/>
                </a:moveTo>
                <a:lnTo>
                  <a:pt x="1284079" y="0"/>
                </a:lnTo>
                <a:lnTo>
                  <a:pt x="1284079" y="1303243"/>
                </a:lnTo>
                <a:lnTo>
                  <a:pt x="0" y="130324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2ECE2C9-8691-78E3-EC90-DA5E0DFA2745}"/>
              </a:ext>
            </a:extLst>
          </p:cNvPr>
          <p:cNvSpPr txBox="1"/>
          <p:nvPr/>
        </p:nvSpPr>
        <p:spPr>
          <a:xfrm>
            <a:off x="2852436" y="4416763"/>
            <a:ext cx="6321501" cy="4580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zh-TW" sz="4800" b="1" dirty="0"/>
              <a:t>🗺️</a:t>
            </a:r>
            <a:r>
              <a:rPr lang="en-US" altLang="zh-TW" sz="4800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 </a:t>
            </a:r>
            <a:r>
              <a:rPr lang="zh-TW" altLang="zh-TW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主導動線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：初次見面必須選在白天、人潮擁擠的公共場所。自行往返、不讓對方接送，且視線絕不離開自己的</a:t>
            </a:r>
            <a:r>
              <a:rPr lang="zh-TW" altLang="zh-TW" sz="4800" b="1" u="sng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食物和飲料</a:t>
            </a:r>
            <a:r>
              <a:rPr lang="zh-TW" altLang="zh-TW" sz="4800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zh-TW" sz="48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思源宋体-超粗体"/>
            </a:endParaRPr>
          </a:p>
        </p:txBody>
      </p:sp>
      <p:sp>
        <p:nvSpPr>
          <p:cNvPr id="6" name="Freeform 6"/>
          <p:cNvSpPr/>
          <p:nvPr/>
        </p:nvSpPr>
        <p:spPr>
          <a:xfrm rot="730340">
            <a:off x="321389" y="467419"/>
            <a:ext cx="1582375" cy="1771629"/>
          </a:xfrm>
          <a:custGeom>
            <a:avLst/>
            <a:gdLst/>
            <a:ahLst/>
            <a:cxnLst/>
            <a:rect l="l" t="t" r="r" b="b"/>
            <a:pathLst>
              <a:path w="1582375" h="1771629">
                <a:moveTo>
                  <a:pt x="0" y="0"/>
                </a:moveTo>
                <a:lnTo>
                  <a:pt x="1582375" y="0"/>
                </a:lnTo>
                <a:lnTo>
                  <a:pt x="1582375" y="1771629"/>
                </a:lnTo>
                <a:lnTo>
                  <a:pt x="0" y="177162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30EEAFE1-7E0B-2EFA-7705-0C8D5C566C1E}"/>
              </a:ext>
            </a:extLst>
          </p:cNvPr>
          <p:cNvSpPr txBox="1"/>
          <p:nvPr/>
        </p:nvSpPr>
        <p:spPr>
          <a:xfrm>
            <a:off x="3412363" y="1398682"/>
            <a:ext cx="1193873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任務三：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8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8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</a:t>
            </a:r>
            <a:endParaRPr lang="en-US" sz="8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4" name="文字方塊 4">
            <a:extLst>
              <a:ext uri="{FF2B5EF4-FFF2-40B4-BE49-F238E27FC236}">
                <a16:creationId xmlns:a16="http://schemas.microsoft.com/office/drawing/2014/main" id="{CFB2942B-B1F5-ACF3-5855-C1C830577F18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7D854-71EE-A043-3115-12663D5CA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F89ABE12-DBEC-D60F-B3BB-3EC77095E5C7}"/>
              </a:ext>
            </a:extLst>
          </p:cNvPr>
          <p:cNvSpPr txBox="1"/>
          <p:nvPr/>
        </p:nvSpPr>
        <p:spPr>
          <a:xfrm>
            <a:off x="1981200" y="3669832"/>
            <a:ext cx="1432560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你知道還有其他保障自己的方法嗎？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CACF2CC9-3883-524D-B335-E8E33C7584E0}"/>
              </a:ext>
            </a:extLst>
          </p:cNvPr>
          <p:cNvSpPr/>
          <p:nvPr/>
        </p:nvSpPr>
        <p:spPr>
          <a:xfrm rot="4383339">
            <a:off x="59261" y="160536"/>
            <a:ext cx="3836454" cy="3931221"/>
          </a:xfrm>
          <a:custGeom>
            <a:avLst/>
            <a:gdLst/>
            <a:ahLst/>
            <a:cxnLst/>
            <a:rect l="l" t="t" r="r" b="b"/>
            <a:pathLst>
              <a:path w="3126320" h="2744835">
                <a:moveTo>
                  <a:pt x="0" y="0"/>
                </a:moveTo>
                <a:lnTo>
                  <a:pt x="3126320" y="0"/>
                </a:lnTo>
                <a:lnTo>
                  <a:pt x="3126320" y="2744835"/>
                </a:lnTo>
                <a:lnTo>
                  <a:pt x="0" y="274483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5BB8F34-B1EA-3EFD-AB63-363163ACD072}"/>
              </a:ext>
            </a:extLst>
          </p:cNvPr>
          <p:cNvSpPr/>
          <p:nvPr/>
        </p:nvSpPr>
        <p:spPr>
          <a:xfrm rot="-9191626">
            <a:off x="14230858" y="1164677"/>
            <a:ext cx="3704410" cy="2447039"/>
          </a:xfrm>
          <a:custGeom>
            <a:avLst/>
            <a:gdLst/>
            <a:ahLst/>
            <a:cxnLst/>
            <a:rect l="l" t="t" r="r" b="b"/>
            <a:pathLst>
              <a:path w="3704410" h="2447039">
                <a:moveTo>
                  <a:pt x="0" y="0"/>
                </a:moveTo>
                <a:lnTo>
                  <a:pt x="3704410" y="0"/>
                </a:lnTo>
                <a:lnTo>
                  <a:pt x="3704410" y="2447039"/>
                </a:lnTo>
                <a:lnTo>
                  <a:pt x="0" y="2447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B145C9-3006-238A-3429-07F2348FBC75}"/>
              </a:ext>
            </a:extLst>
          </p:cNvPr>
          <p:cNvSpPr/>
          <p:nvPr/>
        </p:nvSpPr>
        <p:spPr>
          <a:xfrm rot="-945273">
            <a:off x="13615372" y="6733737"/>
            <a:ext cx="1933231" cy="2332707"/>
          </a:xfrm>
          <a:custGeom>
            <a:avLst/>
            <a:gdLst/>
            <a:ahLst/>
            <a:cxnLst/>
            <a:rect l="l" t="t" r="r" b="b"/>
            <a:pathLst>
              <a:path w="1933231" h="2332707">
                <a:moveTo>
                  <a:pt x="0" y="0"/>
                </a:moveTo>
                <a:lnTo>
                  <a:pt x="1933230" y="0"/>
                </a:lnTo>
                <a:lnTo>
                  <a:pt x="1933230" y="2332707"/>
                </a:lnTo>
                <a:lnTo>
                  <a:pt x="0" y="233270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4">
            <a:extLst>
              <a:ext uri="{FF2B5EF4-FFF2-40B4-BE49-F238E27FC236}">
                <a16:creationId xmlns:a16="http://schemas.microsoft.com/office/drawing/2014/main" id="{CA0D30E1-3E9D-C99E-498C-3BC0F5F14C45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723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5">
            <a:extLst>
              <a:ext uri="{FF2B5EF4-FFF2-40B4-BE49-F238E27FC236}">
                <a16:creationId xmlns:a16="http://schemas.microsoft.com/office/drawing/2014/main" id="{328016CF-0241-97F5-EA63-B227740AF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462" y="1731544"/>
            <a:ext cx="12187075" cy="6823911"/>
          </a:xfrm>
          <a:prstGeom prst="rect">
            <a:avLst/>
          </a:prstGeom>
        </p:spPr>
      </p:pic>
      <p:pic>
        <p:nvPicPr>
          <p:cNvPr id="9" name="內容版面配置區 4">
            <a:extLst>
              <a:ext uri="{FF2B5EF4-FFF2-40B4-BE49-F238E27FC236}">
                <a16:creationId xmlns:a16="http://schemas.microsoft.com/office/drawing/2014/main" id="{0C736E9E-39CC-7633-57E0-A8E1924FA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462" y="1731544"/>
            <a:ext cx="12187075" cy="6858000"/>
          </a:xfrm>
          <a:prstGeom prst="rect">
            <a:avLst/>
          </a:prstGeom>
        </p:spPr>
      </p:pic>
      <p:sp>
        <p:nvSpPr>
          <p:cNvPr id="13" name="Freeform 2">
            <a:extLst>
              <a:ext uri="{FF2B5EF4-FFF2-40B4-BE49-F238E27FC236}">
                <a16:creationId xmlns:a16="http://schemas.microsoft.com/office/drawing/2014/main" id="{FEBE19DF-B726-8671-C677-75F9C8EE8DA8}"/>
              </a:ext>
            </a:extLst>
          </p:cNvPr>
          <p:cNvSpPr/>
          <p:nvPr/>
        </p:nvSpPr>
        <p:spPr>
          <a:xfrm>
            <a:off x="14554200" y="6819900"/>
            <a:ext cx="2895600" cy="2752401"/>
          </a:xfrm>
          <a:custGeom>
            <a:avLst/>
            <a:gdLst/>
            <a:ahLst/>
            <a:cxnLst/>
            <a:rect l="l" t="t" r="r" b="b"/>
            <a:pathLst>
              <a:path w="2401420" h="2447601">
                <a:moveTo>
                  <a:pt x="0" y="0"/>
                </a:moveTo>
                <a:lnTo>
                  <a:pt x="2401420" y="0"/>
                </a:lnTo>
                <a:lnTo>
                  <a:pt x="2401420" y="2447602"/>
                </a:lnTo>
                <a:lnTo>
                  <a:pt x="0" y="24476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8744D356-0BA2-A72F-87C2-5A7FBA4A14B1}"/>
              </a:ext>
            </a:extLst>
          </p:cNvPr>
          <p:cNvSpPr/>
          <p:nvPr/>
        </p:nvSpPr>
        <p:spPr>
          <a:xfrm>
            <a:off x="304800" y="748787"/>
            <a:ext cx="3806925" cy="3360734"/>
          </a:xfrm>
          <a:custGeom>
            <a:avLst/>
            <a:gdLst/>
            <a:ahLst/>
            <a:cxnLst/>
            <a:rect l="l" t="t" r="r" b="b"/>
            <a:pathLst>
              <a:path w="3102076" h="2768603">
                <a:moveTo>
                  <a:pt x="0" y="0"/>
                </a:moveTo>
                <a:lnTo>
                  <a:pt x="3102076" y="0"/>
                </a:lnTo>
                <a:lnTo>
                  <a:pt x="3102076" y="2768603"/>
                </a:lnTo>
                <a:lnTo>
                  <a:pt x="0" y="276860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4">
            <a:extLst>
              <a:ext uri="{FF2B5EF4-FFF2-40B4-BE49-F238E27FC236}">
                <a16:creationId xmlns:a16="http://schemas.microsoft.com/office/drawing/2014/main" id="{3E671EDE-0212-1E3E-934D-9F3F72AD7234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628650" y="4259351"/>
            <a:ext cx="17354550" cy="5473097"/>
            <a:chOff x="0" y="0"/>
            <a:chExt cx="1062260" cy="388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60" cy="388628"/>
            </a:xfrm>
            <a:custGeom>
              <a:avLst/>
              <a:gdLst/>
              <a:ahLst/>
              <a:cxnLst/>
              <a:rect l="l" t="t" r="r" b="b"/>
              <a:pathLst>
                <a:path w="1062260" h="388628">
                  <a:moveTo>
                    <a:pt x="11622" y="0"/>
                  </a:moveTo>
                  <a:lnTo>
                    <a:pt x="1050638" y="0"/>
                  </a:lnTo>
                  <a:cubicBezTo>
                    <a:pt x="1053721" y="0"/>
                    <a:pt x="1056677" y="1224"/>
                    <a:pt x="1058856" y="3404"/>
                  </a:cubicBezTo>
                  <a:cubicBezTo>
                    <a:pt x="1061036" y="5583"/>
                    <a:pt x="1062260" y="8540"/>
                    <a:pt x="1062260" y="11622"/>
                  </a:cubicBezTo>
                  <a:lnTo>
                    <a:pt x="1062260" y="377006"/>
                  </a:lnTo>
                  <a:cubicBezTo>
                    <a:pt x="1062260" y="383425"/>
                    <a:pt x="1057057" y="388628"/>
                    <a:pt x="1050638" y="388628"/>
                  </a:cubicBezTo>
                  <a:lnTo>
                    <a:pt x="11622" y="388628"/>
                  </a:lnTo>
                  <a:cubicBezTo>
                    <a:pt x="5203" y="388628"/>
                    <a:pt x="0" y="383425"/>
                    <a:pt x="0" y="377006"/>
                  </a:cubicBezTo>
                  <a:lnTo>
                    <a:pt x="0" y="11622"/>
                  </a:lnTo>
                  <a:cubicBezTo>
                    <a:pt x="0" y="5203"/>
                    <a:pt x="5203" y="0"/>
                    <a:pt x="11622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62260" cy="42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362017" y="1368792"/>
            <a:ext cx="9887815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n-US" sz="8000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看不見的陷阱</a:t>
            </a:r>
            <a:endParaRPr lang="en-US" sz="8000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 algn="ctr"/>
            <a:r>
              <a:rPr lang="zh-TW" altLang="zh-TW" sz="80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小心性誘識</a:t>
            </a:r>
            <a:endParaRPr lang="en-US" sz="8000" b="1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7250" y="4625412"/>
            <a:ext cx="1712595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2800" dirty="0">
                <a:solidFill>
                  <a:srgbClr val="1E5E96"/>
                </a:solidFill>
                <a:latin typeface="思源宋体-超粗体"/>
                <a:ea typeface="思源宋体-超粗体"/>
                <a:cs typeface="思源宋体-超粗体"/>
                <a:sym typeface="思源宋体-超粗体"/>
              </a:rPr>
              <a:t>🌐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網絡世界充滿陷阱，騙徒手法層出不窮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b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</a:b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我們必須時刻保持警惕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✅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重點總結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：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交友軟件、裸聊陷阱無處不在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切勿輕率行事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•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防騙</a:t>
            </a:r>
            <a:r>
              <a:rPr lang="zh-TW" alt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三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部曲：拒絕裸聊、保護私隱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、</a:t>
            </a:r>
            <a:r>
              <a:rPr lang="zh-TW" alt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主導動線</a:t>
            </a:r>
            <a:endParaRPr lang="en-US" sz="4000" b="1" dirty="0">
              <a:solidFill>
                <a:srgbClr val="1E5E96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思源宋体-超粗体"/>
              <a:sym typeface="思源宋体-超粗体"/>
            </a:endParaRPr>
          </a:p>
          <a:p>
            <a:pPr lvl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💪 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記住：遇到可疑情況，勇敢說「不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」</a:t>
            </a:r>
            <a:r>
              <a:rPr lang="en-US" altLang="zh-TW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，</a:t>
            </a:r>
            <a:r>
              <a:rPr lang="en-US" sz="4000" b="1" dirty="0" err="1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主動尋求家長、老師或警方協助</a:t>
            </a:r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！</a:t>
            </a:r>
          </a:p>
          <a:p>
            <a:pPr marL="0" lvl="0" indent="0"/>
            <a:r>
              <a:rPr lang="en-US" sz="4000" b="1" dirty="0">
                <a:solidFill>
                  <a:srgbClr val="1E5E96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思源宋体-超粗体"/>
                <a:sym typeface="思源宋体-超粗体"/>
              </a:rPr>
              <a:t>📞 香港警務處反詐騙協調中心：18222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2CF27F78-312E-A341-2D87-C983CB483ED6}"/>
              </a:ext>
            </a:extLst>
          </p:cNvPr>
          <p:cNvSpPr/>
          <p:nvPr/>
        </p:nvSpPr>
        <p:spPr>
          <a:xfrm>
            <a:off x="1600200" y="399163"/>
            <a:ext cx="2893724" cy="3171204"/>
          </a:xfrm>
          <a:custGeom>
            <a:avLst/>
            <a:gdLst/>
            <a:ahLst/>
            <a:cxnLst/>
            <a:rect l="l" t="t" r="r" b="b"/>
            <a:pathLst>
              <a:path w="2893724" h="3171204">
                <a:moveTo>
                  <a:pt x="0" y="0"/>
                </a:moveTo>
                <a:lnTo>
                  <a:pt x="2893724" y="0"/>
                </a:lnTo>
                <a:lnTo>
                  <a:pt x="2893724" y="3171204"/>
                </a:lnTo>
                <a:lnTo>
                  <a:pt x="0" y="31712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4EEADEF3-E663-1D12-390B-7C3FE9F2CE1B}"/>
              </a:ext>
            </a:extLst>
          </p:cNvPr>
          <p:cNvSpPr/>
          <p:nvPr/>
        </p:nvSpPr>
        <p:spPr>
          <a:xfrm rot="-945273">
            <a:off x="14468253" y="4661840"/>
            <a:ext cx="1821747" cy="2298735"/>
          </a:xfrm>
          <a:custGeom>
            <a:avLst/>
            <a:gdLst/>
            <a:ahLst/>
            <a:cxnLst/>
            <a:rect l="l" t="t" r="r" b="b"/>
            <a:pathLst>
              <a:path w="1821747" h="2298735">
                <a:moveTo>
                  <a:pt x="0" y="0"/>
                </a:moveTo>
                <a:lnTo>
                  <a:pt x="1821747" y="0"/>
                </a:lnTo>
                <a:lnTo>
                  <a:pt x="1821747" y="2298734"/>
                </a:lnTo>
                <a:lnTo>
                  <a:pt x="0" y="22987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文字方塊 4">
            <a:extLst>
              <a:ext uri="{FF2B5EF4-FFF2-40B4-BE49-F238E27FC236}">
                <a16:creationId xmlns:a16="http://schemas.microsoft.com/office/drawing/2014/main" id="{0393B961-121D-7AB0-9CB3-1DD54824C696}"/>
              </a:ext>
            </a:extLst>
          </p:cNvPr>
          <p:cNvSpPr txBox="1"/>
          <p:nvPr/>
        </p:nvSpPr>
        <p:spPr>
          <a:xfrm>
            <a:off x="10439400" y="356400"/>
            <a:ext cx="7543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chemeClr val="tx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《撕下網絡面具：解構網上性誘識》</a:t>
            </a:r>
            <a:endParaRPr lang="en-GB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563" y="7114391"/>
            <a:ext cx="4264599" cy="149261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4223904" y="6837392"/>
            <a:ext cx="6651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7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27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6">
            <a:extLst>
              <a:ext uri="{FF2B5EF4-FFF2-40B4-BE49-F238E27FC236}">
                <a16:creationId xmlns:a16="http://schemas.microsoft.com/office/drawing/2014/main" id="{328F0A12-47AE-CB6F-1BB1-3E380BC87FC5}"/>
              </a:ext>
            </a:extLst>
          </p:cNvPr>
          <p:cNvSpPr txBox="1"/>
          <p:nvPr/>
        </p:nvSpPr>
        <p:spPr>
          <a:xfrm>
            <a:off x="9588148" y="265840"/>
            <a:ext cx="8335523" cy="630942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撕下網絡面具：解構網上性誘識</a:t>
            </a: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》</a:t>
            </a:r>
            <a:endParaRPr lang="en-GB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1436</TotalTime>
  <Words>1206</Words>
  <Application>Microsoft Office PowerPoint</Application>
  <PresentationFormat>Custom</PresentationFormat>
  <Paragraphs>168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網上陷阱教育演示大綱 副本</dc:title>
  <dc:creator>Yeung Mei Lun</dc:creator>
  <cp:lastModifiedBy>CHAN, Ying To [SPFEO]</cp:lastModifiedBy>
  <cp:revision>48</cp:revision>
  <dcterms:created xsi:type="dcterms:W3CDTF">2006-08-16T00:00:00Z</dcterms:created>
  <dcterms:modified xsi:type="dcterms:W3CDTF">2026-10-05T09:08:06Z</dcterms:modified>
  <dc:identifier>DAHQFx2Go10</dc:identifier>
</cp:coreProperties>
</file>